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ppt/slides/slide2.xml" ContentType="application/vnd.openxmlformats-officedocument.presentationml.slide+xml"/>
  <Default Extension="jpg" ContentType="image/jp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79" cy="25146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#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#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5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#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#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#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5"/>
            <a:ext cx="6995159" cy="160934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59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642616" y="9354312"/>
            <a:ext cx="2487167" cy="50292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3969003" y="9251188"/>
            <a:ext cx="194092" cy="187452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#</a:t>
            </a:fld>
            <a:endParaRPr sz="1100">
              <a:latin typeface="Calibri"/>
              <a:cs typeface="Calibri"/>
            </a:endParaRPr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Relationship Id="rId3" Type="http://schemas.openxmlformats.org/officeDocument/2006/relationships/image" Target="../media/image17.jp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png"/><Relationship Id="rId3" Type="http://schemas.openxmlformats.org/officeDocument/2006/relationships/image" Target="../media/image19.jpg"/><Relationship Id="rId4" Type="http://schemas.openxmlformats.org/officeDocument/2006/relationships/image" Target="../media/image20.jpg"/><Relationship Id="rId5" Type="http://schemas.openxmlformats.org/officeDocument/2006/relationships/image" Target="../media/image21.png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Relationship Id="rId3" Type="http://schemas.openxmlformats.org/officeDocument/2006/relationships/image" Target="../media/image23.jpg"/><Relationship Id="rId4" Type="http://schemas.openxmlformats.org/officeDocument/2006/relationships/image" Target="../media/image24.jpg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png"/><Relationship Id="rId3" Type="http://schemas.openxmlformats.org/officeDocument/2006/relationships/image" Target="../media/image26.png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png"/><Relationship Id="rId3" Type="http://schemas.openxmlformats.org/officeDocument/2006/relationships/image" Target="../media/image28.jpg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Relationship Id="rId3" Type="http://schemas.openxmlformats.org/officeDocument/2006/relationships/image" Target="../media/image3.jp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Relationship Id="rId3" Type="http://schemas.openxmlformats.org/officeDocument/2006/relationships/image" Target="../media/image6.png"/><Relationship Id="rId4" Type="http://schemas.openxmlformats.org/officeDocument/2006/relationships/image" Target="../media/image7.jp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Relationship Id="rId3" Type="http://schemas.openxmlformats.org/officeDocument/2006/relationships/image" Target="../media/image9.jp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Relationship Id="rId3" Type="http://schemas.openxmlformats.org/officeDocument/2006/relationships/image" Target="../media/image12.jp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png"/><Relationship Id="rId3" Type="http://schemas.openxmlformats.org/officeDocument/2006/relationships/image" Target="../media/image14.pn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6627" y="193040"/>
            <a:ext cx="6719570" cy="68497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L="2624455" marR="2627630" indent="-1905">
              <a:lnSpc>
                <a:spcPct val="162500"/>
              </a:lnSpc>
            </a:pPr>
            <a:r>
              <a:rPr dirty="0" smtClean="0" sz="1600" spc="-15" b="1">
                <a:latin typeface="Times New Roman"/>
                <a:cs typeface="Times New Roman"/>
              </a:rPr>
              <a:t>Ch</a:t>
            </a:r>
            <a:r>
              <a:rPr dirty="0" smtClean="0" sz="1600" spc="-5" b="1">
                <a:latin typeface="Times New Roman"/>
                <a:cs typeface="Times New Roman"/>
              </a:rPr>
              <a:t>a</a:t>
            </a:r>
            <a:r>
              <a:rPr dirty="0" smtClean="0" sz="1600" spc="-10" b="1">
                <a:latin typeface="Times New Roman"/>
                <a:cs typeface="Times New Roman"/>
              </a:rPr>
              <a:t>p</a:t>
            </a:r>
            <a:r>
              <a:rPr dirty="0" smtClean="0" sz="1600" spc="-15" b="1">
                <a:latin typeface="Times New Roman"/>
                <a:cs typeface="Times New Roman"/>
              </a:rPr>
              <a:t>t</a:t>
            </a:r>
            <a:r>
              <a:rPr dirty="0" smtClean="0" sz="1600" spc="-10" b="1">
                <a:latin typeface="Times New Roman"/>
                <a:cs typeface="Times New Roman"/>
              </a:rPr>
              <a:t>er</a:t>
            </a:r>
            <a:r>
              <a:rPr dirty="0" smtClean="0" sz="1600" spc="-5" b="1">
                <a:latin typeface="Times New Roman"/>
                <a:cs typeface="Times New Roman"/>
              </a:rPr>
              <a:t> </a:t>
            </a:r>
            <a:r>
              <a:rPr dirty="0" smtClean="0" sz="1600" spc="-15" b="1">
                <a:latin typeface="Times New Roman"/>
                <a:cs typeface="Times New Roman"/>
              </a:rPr>
              <a:t>T</a:t>
            </a:r>
            <a:r>
              <a:rPr dirty="0" smtClean="0" sz="1600" spc="0" b="1">
                <a:latin typeface="Times New Roman"/>
                <a:cs typeface="Times New Roman"/>
              </a:rPr>
              <a:t>h</a:t>
            </a:r>
            <a:r>
              <a:rPr dirty="0" smtClean="0" sz="1600" spc="-10" b="1">
                <a:latin typeface="Times New Roman"/>
                <a:cs typeface="Times New Roman"/>
              </a:rPr>
              <a:t>ree</a:t>
            </a:r>
            <a:r>
              <a:rPr dirty="0" smtClean="0" sz="1600" spc="-10" b="1">
                <a:latin typeface="Times New Roman"/>
                <a:cs typeface="Times New Roman"/>
              </a:rPr>
              <a:t> D</a:t>
            </a:r>
            <a:r>
              <a:rPr dirty="0" smtClean="0" sz="1600" spc="-5" b="1">
                <a:latin typeface="Times New Roman"/>
                <a:cs typeface="Times New Roman"/>
              </a:rPr>
              <a:t>a</a:t>
            </a:r>
            <a:r>
              <a:rPr dirty="0" smtClean="0" sz="1600" spc="-15" b="1">
                <a:latin typeface="Times New Roman"/>
                <a:cs typeface="Times New Roman"/>
              </a:rPr>
              <a:t>t</a:t>
            </a:r>
            <a:r>
              <a:rPr dirty="0" smtClean="0" sz="1600" spc="-10" b="1">
                <a:latin typeface="Times New Roman"/>
                <a:cs typeface="Times New Roman"/>
              </a:rPr>
              <a:t>a</a:t>
            </a:r>
            <a:r>
              <a:rPr dirty="0" smtClean="0" sz="1600" spc="-10" b="1">
                <a:latin typeface="Times New Roman"/>
                <a:cs typeface="Times New Roman"/>
              </a:rPr>
              <a:t> </a:t>
            </a:r>
            <a:r>
              <a:rPr dirty="0" smtClean="0" sz="1600" spc="-5" b="1">
                <a:latin typeface="Times New Roman"/>
                <a:cs typeface="Times New Roman"/>
              </a:rPr>
              <a:t>a</a:t>
            </a:r>
            <a:r>
              <a:rPr dirty="0" smtClean="0" sz="1600" spc="-10" b="1">
                <a:latin typeface="Times New Roman"/>
                <a:cs typeface="Times New Roman"/>
              </a:rPr>
              <a:t>nd</a:t>
            </a:r>
            <a:r>
              <a:rPr dirty="0" smtClean="0" sz="1600" spc="-5" b="1">
                <a:latin typeface="Times New Roman"/>
                <a:cs typeface="Times New Roman"/>
              </a:rPr>
              <a:t> </a:t>
            </a:r>
            <a:r>
              <a:rPr dirty="0" smtClean="0" sz="1600" spc="-10" b="1">
                <a:latin typeface="Times New Roman"/>
                <a:cs typeface="Times New Roman"/>
              </a:rPr>
              <a:t>Si</a:t>
            </a:r>
            <a:r>
              <a:rPr dirty="0" smtClean="0" sz="1600" spc="-5" b="1">
                <a:latin typeface="Times New Roman"/>
                <a:cs typeface="Times New Roman"/>
              </a:rPr>
              <a:t>g</a:t>
            </a:r>
            <a:r>
              <a:rPr dirty="0" smtClean="0" sz="1600" spc="-10" b="1">
                <a:latin typeface="Times New Roman"/>
                <a:cs typeface="Times New Roman"/>
              </a:rPr>
              <a:t>n</a:t>
            </a:r>
            <a:r>
              <a:rPr dirty="0" smtClean="0" sz="1600" spc="-5" b="1">
                <a:latin typeface="Times New Roman"/>
                <a:cs typeface="Times New Roman"/>
              </a:rPr>
              <a:t>a</a:t>
            </a:r>
            <a:r>
              <a:rPr dirty="0" smtClean="0" sz="1600" spc="-10" b="1">
                <a:latin typeface="Times New Roman"/>
                <a:cs typeface="Times New Roman"/>
              </a:rPr>
              <a:t>ls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59"/>
              </a:spcBef>
            </a:pPr>
            <a:endParaRPr sz="1000"/>
          </a:p>
          <a:p>
            <a:pPr algn="just" marL="12700" marR="13335" indent="0">
              <a:lnSpc>
                <a:spcPct val="110000"/>
              </a:lnSpc>
            </a:pPr>
            <a:r>
              <a:rPr dirty="0" smtClean="0" sz="1200" b="1" u="heavy">
                <a:latin typeface="Times New Roman"/>
                <a:cs typeface="Times New Roman"/>
              </a:rPr>
              <a:t>I</a:t>
            </a:r>
            <a:r>
              <a:rPr dirty="0" smtClean="0" sz="1200" b="1" u="heavy">
                <a:latin typeface="Times New Roman"/>
                <a:cs typeface="Times New Roman"/>
              </a:rPr>
              <a:t>n</a:t>
            </a:r>
            <a:r>
              <a:rPr dirty="0" smtClean="0" sz="1200" spc="-5" b="1" u="heavy">
                <a:latin typeface="Times New Roman"/>
                <a:cs typeface="Times New Roman"/>
              </a:rPr>
              <a:t>t</a:t>
            </a:r>
            <a:r>
              <a:rPr dirty="0" smtClean="0" sz="1200" spc="-5" b="1" u="heavy">
                <a:latin typeface="Times New Roman"/>
                <a:cs typeface="Times New Roman"/>
              </a:rPr>
              <a:t>r</a:t>
            </a:r>
            <a:r>
              <a:rPr dirty="0" smtClean="0" sz="1200" spc="0" b="1" u="heavy">
                <a:latin typeface="Times New Roman"/>
                <a:cs typeface="Times New Roman"/>
              </a:rPr>
              <a:t>o</a:t>
            </a:r>
            <a:r>
              <a:rPr dirty="0" smtClean="0" sz="1200" spc="0" b="1" u="heavy">
                <a:latin typeface="Times New Roman"/>
                <a:cs typeface="Times New Roman"/>
              </a:rPr>
              <a:t>du</a:t>
            </a:r>
            <a:r>
              <a:rPr dirty="0" smtClean="0" sz="1200" spc="-5" b="1" u="heavy">
                <a:latin typeface="Times New Roman"/>
                <a:cs typeface="Times New Roman"/>
              </a:rPr>
              <a:t>c</a:t>
            </a:r>
            <a:r>
              <a:rPr dirty="0" smtClean="0" sz="1200" spc="-5" b="1" u="heavy">
                <a:latin typeface="Times New Roman"/>
                <a:cs typeface="Times New Roman"/>
              </a:rPr>
              <a:t>t</a:t>
            </a:r>
            <a:r>
              <a:rPr dirty="0" smtClean="0" sz="1200" spc="0" b="1" u="heavy">
                <a:latin typeface="Times New Roman"/>
                <a:cs typeface="Times New Roman"/>
              </a:rPr>
              <a:t>i</a:t>
            </a:r>
            <a:r>
              <a:rPr dirty="0" smtClean="0" sz="1200" spc="0" b="1" u="heavy">
                <a:latin typeface="Times New Roman"/>
                <a:cs typeface="Times New Roman"/>
              </a:rPr>
              <a:t>o</a:t>
            </a:r>
            <a:r>
              <a:rPr dirty="0" smtClean="0" sz="1200" spc="0" b="1" u="heavy">
                <a:latin typeface="Times New Roman"/>
                <a:cs typeface="Times New Roman"/>
              </a:rPr>
              <a:t>n</a:t>
            </a:r>
            <a:r>
              <a:rPr dirty="0" smtClean="0" sz="1200" spc="0" u="heavy">
                <a:latin typeface="Times New Roman"/>
                <a:cs typeface="Times New Roman"/>
              </a:rPr>
              <a:t>:</a:t>
            </a:r>
            <a:r>
              <a:rPr dirty="0" smtClean="0" sz="1200" spc="25" u="heavy">
                <a:latin typeface="Times New Roman"/>
                <a:cs typeface="Times New Roman"/>
              </a:rPr>
              <a:t> </a:t>
            </a:r>
            <a:r>
              <a:rPr dirty="0" smtClean="0" sz="1200" spc="0" u="heavy">
                <a:latin typeface="Times New Roman"/>
                <a:cs typeface="Times New Roman"/>
              </a:rPr>
              <a:t>-</a:t>
            </a:r>
            <a:r>
              <a:rPr dirty="0" smtClean="0" sz="1200" spc="20" u="heavy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Ge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era</a:t>
            </a:r>
            <a:r>
              <a:rPr dirty="0" smtClean="0" sz="1200" spc="0">
                <a:latin typeface="Times New Roman"/>
                <a:cs typeface="Times New Roman"/>
              </a:rPr>
              <a:t>ll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ta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ble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son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ppli</a:t>
            </a:r>
            <a:r>
              <a:rPr dirty="0" smtClean="0" sz="1200" spc="-5">
                <a:latin typeface="Times New Roman"/>
                <a:cs typeface="Times New Roman"/>
              </a:rPr>
              <a:t>ca</a:t>
            </a:r>
            <a:r>
              <a:rPr dirty="0" smtClean="0" sz="1200" spc="0">
                <a:latin typeface="Times New Roman"/>
                <a:cs typeface="Times New Roman"/>
              </a:rPr>
              <a:t>tion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be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ra</a:t>
            </a:r>
            <a:r>
              <a:rPr dirty="0" smtClean="0" sz="1200" spc="0">
                <a:latin typeface="Times New Roman"/>
                <a:cs typeface="Times New Roman"/>
              </a:rPr>
              <a:t>nsmitt</a:t>
            </a:r>
            <a:r>
              <a:rPr dirty="0" smtClean="0" sz="1200" spc="-5">
                <a:latin typeface="Times New Roman"/>
                <a:cs typeface="Times New Roman"/>
              </a:rPr>
              <a:t>ed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k.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or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,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photo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ph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mu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t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st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be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ng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m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nsmission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dia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ac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pt. 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nsmission 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dia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 </a:t>
            </a:r>
            <a:r>
              <a:rPr dirty="0" smtClean="0" sz="1200" spc="2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ond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ting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10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lo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20">
                <a:latin typeface="Times New Roman"/>
                <a:cs typeface="Times New Roman"/>
              </a:rPr>
              <a:t>h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p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th.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39"/>
              </a:spcBef>
            </a:pPr>
            <a:endParaRPr sz="700"/>
          </a:p>
          <a:p>
            <a:pPr>
              <a:lnSpc>
                <a:spcPts val="1000"/>
              </a:lnSpc>
            </a:pPr>
            <a:endParaRPr sz="1000"/>
          </a:p>
          <a:p>
            <a:pPr algn="just" marL="12700" marR="1877060">
              <a:lnSpc>
                <a:spcPct val="100000"/>
              </a:lnSpc>
            </a:pPr>
            <a:r>
              <a:rPr dirty="0" smtClean="0" sz="1200" spc="-5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ot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: -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o be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nsmitt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0">
                <a:latin typeface="Times New Roman"/>
                <a:cs typeface="Times New Roman"/>
              </a:rPr>
              <a:t>, d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must be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ns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10">
                <a:latin typeface="Times New Roman"/>
                <a:cs typeface="Times New Roman"/>
              </a:rPr>
              <a:t>m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to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om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tic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ls.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300"/>
              </a:lnSpc>
              <a:spcBef>
                <a:spcPts val="15"/>
              </a:spcBef>
            </a:pPr>
            <a:endParaRPr sz="1300"/>
          </a:p>
          <a:p>
            <a:pPr algn="ctr" marR="635">
              <a:lnSpc>
                <a:spcPct val="100000"/>
              </a:lnSpc>
            </a:pPr>
            <a:r>
              <a:rPr dirty="0" smtClean="0" sz="1400" spc="-10" b="1">
                <a:latin typeface="Times New Roman"/>
                <a:cs typeface="Times New Roman"/>
              </a:rPr>
              <a:t>ANA</a:t>
            </a:r>
            <a:r>
              <a:rPr dirty="0" smtClean="0" sz="1400" spc="-5" b="1">
                <a:latin typeface="Times New Roman"/>
                <a:cs typeface="Times New Roman"/>
              </a:rPr>
              <a:t>L</a:t>
            </a:r>
            <a:r>
              <a:rPr dirty="0" smtClean="0" sz="1400" spc="-5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G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AN</a:t>
            </a:r>
            <a:r>
              <a:rPr dirty="0" smtClean="0" sz="1400" spc="0" b="1">
                <a:latin typeface="Times New Roman"/>
                <a:cs typeface="Times New Roman"/>
              </a:rPr>
              <a:t>D</a:t>
            </a:r>
            <a:r>
              <a:rPr dirty="0" smtClean="0" sz="1400" spc="-10" b="1">
                <a:latin typeface="Times New Roman"/>
                <a:cs typeface="Times New Roman"/>
              </a:rPr>
              <a:t> D</a:t>
            </a:r>
            <a:r>
              <a:rPr dirty="0" smtClean="0" sz="1400" spc="15" b="1">
                <a:latin typeface="Times New Roman"/>
                <a:cs typeface="Times New Roman"/>
              </a:rPr>
              <a:t>I</a:t>
            </a:r>
            <a:r>
              <a:rPr dirty="0" smtClean="0" sz="1400" spc="-5" b="1">
                <a:latin typeface="Times New Roman"/>
                <a:cs typeface="Times New Roman"/>
              </a:rPr>
              <a:t>G</a:t>
            </a:r>
            <a:r>
              <a:rPr dirty="0" smtClean="0" sz="1400" spc="5" b="1">
                <a:latin typeface="Times New Roman"/>
                <a:cs typeface="Times New Roman"/>
              </a:rPr>
              <a:t>I</a:t>
            </a:r>
            <a:r>
              <a:rPr dirty="0" smtClean="0" sz="1400" spc="-5" b="1">
                <a:latin typeface="Times New Roman"/>
                <a:cs typeface="Times New Roman"/>
              </a:rPr>
              <a:t>T</a:t>
            </a:r>
            <a:r>
              <a:rPr dirty="0" smtClean="0" sz="1400" spc="-10" b="1">
                <a:latin typeface="Times New Roman"/>
                <a:cs typeface="Times New Roman"/>
              </a:rPr>
              <a:t>AL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  <a:spcBef>
                <a:spcPts val="23"/>
              </a:spcBef>
            </a:pPr>
            <a:endParaRPr sz="1000"/>
          </a:p>
          <a:p>
            <a:pPr algn="just" marL="12700" marR="4912995">
              <a:lnSpc>
                <a:spcPct val="100000"/>
              </a:lnSpc>
            </a:pPr>
            <a:r>
              <a:rPr dirty="0" smtClean="0" sz="1200" spc="-5">
                <a:latin typeface="Times New Roman"/>
                <a:cs typeface="Times New Roman"/>
              </a:rPr>
              <a:t>Da</a:t>
            </a:r>
            <a:r>
              <a:rPr dirty="0" smtClean="0" sz="1200" spc="0">
                <a:latin typeface="Times New Roman"/>
                <a:cs typeface="Times New Roman"/>
              </a:rPr>
              <a:t>ta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 be</a:t>
            </a:r>
            <a:r>
              <a:rPr dirty="0" smtClean="0" sz="1200" spc="-5">
                <a:latin typeface="Times New Roman"/>
                <a:cs typeface="Times New Roman"/>
              </a:rPr>
              <a:t> a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it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l.</a:t>
            </a:r>
            <a:endParaRPr sz="1200">
              <a:latin typeface="Times New Roman"/>
              <a:cs typeface="Times New Roman"/>
            </a:endParaRPr>
          </a:p>
          <a:p>
            <a:pPr algn="just" marL="12700" marR="13335" indent="0">
              <a:lnSpc>
                <a:spcPct val="110000"/>
              </a:lnSpc>
            </a:pPr>
            <a:r>
              <a:rPr dirty="0" smtClean="0" sz="1200" spc="-5" b="1" u="heavy">
                <a:latin typeface="Times New Roman"/>
                <a:cs typeface="Times New Roman"/>
              </a:rPr>
              <a:t>A</a:t>
            </a:r>
            <a:r>
              <a:rPr dirty="0" smtClean="0" sz="1200" spc="0" b="1" u="heavy">
                <a:latin typeface="Times New Roman"/>
                <a:cs typeface="Times New Roman"/>
              </a:rPr>
              <a:t>n</a:t>
            </a:r>
            <a:r>
              <a:rPr dirty="0" smtClean="0" sz="1200" spc="0" b="1" u="heavy">
                <a:latin typeface="Times New Roman"/>
                <a:cs typeface="Times New Roman"/>
              </a:rPr>
              <a:t>al</a:t>
            </a:r>
            <a:r>
              <a:rPr dirty="0" smtClean="0" sz="1200" spc="0" b="1" u="heavy">
                <a:latin typeface="Times New Roman"/>
                <a:cs typeface="Times New Roman"/>
              </a:rPr>
              <a:t>og</a:t>
            </a:r>
            <a:r>
              <a:rPr dirty="0" smtClean="0" sz="1200" spc="0" b="1" u="heavy">
                <a:latin typeface="Times New Roman"/>
                <a:cs typeface="Times New Roman"/>
              </a:rPr>
              <a:t> </a:t>
            </a:r>
            <a:r>
              <a:rPr dirty="0" smtClean="0" sz="1200" spc="-180" b="1" u="heavy">
                <a:latin typeface="Times New Roman"/>
                <a:cs typeface="Times New Roman"/>
              </a:rPr>
              <a:t> </a:t>
            </a:r>
            <a:r>
              <a:rPr dirty="0" smtClean="0" sz="1200" spc="0" b="1" u="heavy">
                <a:latin typeface="Times New Roman"/>
                <a:cs typeface="Times New Roman"/>
              </a:rPr>
              <a:t>d</a:t>
            </a:r>
            <a:r>
              <a:rPr dirty="0" smtClean="0" sz="1200" spc="0" b="1" u="heavy">
                <a:latin typeface="Times New Roman"/>
                <a:cs typeface="Times New Roman"/>
              </a:rPr>
              <a:t>a</a:t>
            </a:r>
            <a:r>
              <a:rPr dirty="0" smtClean="0" sz="1200" spc="-5" b="1" u="heavy">
                <a:latin typeface="Times New Roman"/>
                <a:cs typeface="Times New Roman"/>
              </a:rPr>
              <a:t>t</a:t>
            </a:r>
            <a:r>
              <a:rPr dirty="0" smtClean="0" sz="1200" spc="0" b="1" u="heavy">
                <a:latin typeface="Times New Roman"/>
                <a:cs typeface="Times New Roman"/>
              </a:rPr>
              <a:t>a</a:t>
            </a:r>
            <a:r>
              <a:rPr dirty="0" smtClean="0" sz="1200" spc="0" b="1" u="heavy">
                <a:latin typeface="Times New Roman"/>
                <a:cs typeface="Times New Roman"/>
              </a:rPr>
              <a:t> </a:t>
            </a:r>
            <a:r>
              <a:rPr dirty="0" smtClean="0" sz="1200" spc="-180" b="1" u="heavy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ref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ontin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ous.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log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lo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k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hou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minut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</a:t>
            </a:r>
            <a:r>
              <a:rPr dirty="0" smtClean="0" sz="1200" spc="-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ond </a:t>
            </a:r>
            <a:r>
              <a:rPr dirty="0" smtClean="0" sz="1200" spc="-7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nds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iv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 </a:t>
            </a:r>
            <a:r>
              <a:rPr dirty="0" smtClean="0" sz="1200" spc="-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 </a:t>
            </a:r>
            <a:r>
              <a:rPr dirty="0" smtClean="0" sz="1200" spc="-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-8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onti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uous </a:t>
            </a:r>
            <a:r>
              <a:rPr dirty="0" smtClean="0" sz="1200" spc="-7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m; </a:t>
            </a:r>
            <a:r>
              <a:rPr dirty="0" smtClean="0" sz="1200" spc="-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mov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nts </a:t>
            </a:r>
            <a:r>
              <a:rPr dirty="0" smtClean="0" sz="1200" spc="-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 </a:t>
            </a:r>
            <a:r>
              <a:rPr dirty="0" smtClean="0" sz="1200" spc="-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nds </a:t>
            </a:r>
            <a:r>
              <a:rPr dirty="0" smtClean="0" sz="1200" spc="-7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6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ntinuou</a:t>
            </a:r>
            <a:r>
              <a:rPr dirty="0" smtClean="0" sz="1200" spc="-15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log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su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sounds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hum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voi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ke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ontin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ous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s.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som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one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ks,</a:t>
            </a:r>
            <a:endParaRPr sz="1200">
              <a:latin typeface="Times New Roman"/>
              <a:cs typeface="Times New Roman"/>
            </a:endParaRPr>
          </a:p>
          <a:p>
            <a:pPr algn="just" marL="12700" marR="17145">
              <a:lnSpc>
                <a:spcPct val="110000"/>
              </a:lnSpc>
              <a:spcBef>
                <a:spcPts val="10"/>
              </a:spcBef>
            </a:pP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ve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his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ca</a:t>
            </a:r>
            <a:r>
              <a:rPr dirty="0" smtClean="0" sz="1200" spc="0">
                <a:latin typeface="Times New Roman"/>
                <a:cs typeface="Times New Roman"/>
              </a:rPr>
              <a:t>ptu</a:t>
            </a:r>
            <a:r>
              <a:rPr dirty="0" smtClean="0" sz="1200" spc="-5">
                <a:latin typeface="Times New Roman"/>
                <a:cs typeface="Times New Roman"/>
              </a:rPr>
              <a:t>re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2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mi</a:t>
            </a:r>
            <a:r>
              <a:rPr dirty="0" smtClean="0" sz="1200" spc="-5">
                <a:latin typeface="Times New Roman"/>
                <a:cs typeface="Times New Roman"/>
              </a:rPr>
              <a:t>cr</a:t>
            </a:r>
            <a:r>
              <a:rPr dirty="0" smtClean="0" sz="1200" spc="0">
                <a:latin typeface="Times New Roman"/>
                <a:cs typeface="Times New Roman"/>
              </a:rPr>
              <a:t>opho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1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er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log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al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1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to 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it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si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29"/>
              </a:spcBef>
            </a:pPr>
            <a:endParaRPr sz="550"/>
          </a:p>
          <a:p>
            <a:pPr>
              <a:lnSpc>
                <a:spcPts val="1000"/>
              </a:lnSpc>
            </a:pPr>
            <a:endParaRPr sz="1000"/>
          </a:p>
          <a:p>
            <a:pPr algn="just" marL="12700" marR="13335" indent="0">
              <a:lnSpc>
                <a:spcPct val="110300"/>
              </a:lnSpc>
            </a:pPr>
            <a:r>
              <a:rPr dirty="0" smtClean="0" sz="1200" spc="-5" b="1" u="heavy">
                <a:latin typeface="Times New Roman"/>
                <a:cs typeface="Times New Roman"/>
              </a:rPr>
              <a:t>D</a:t>
            </a:r>
            <a:r>
              <a:rPr dirty="0" smtClean="0" sz="1200" spc="0" b="1" u="heavy">
                <a:latin typeface="Times New Roman"/>
                <a:cs typeface="Times New Roman"/>
              </a:rPr>
              <a:t>i</a:t>
            </a:r>
            <a:r>
              <a:rPr dirty="0" smtClean="0" sz="1200" spc="0" b="1" u="heavy">
                <a:latin typeface="Times New Roman"/>
                <a:cs typeface="Times New Roman"/>
              </a:rPr>
              <a:t>gi</a:t>
            </a:r>
            <a:r>
              <a:rPr dirty="0" smtClean="0" sz="1200" spc="-5" b="1" u="heavy">
                <a:latin typeface="Times New Roman"/>
                <a:cs typeface="Times New Roman"/>
              </a:rPr>
              <a:t>t</a:t>
            </a:r>
            <a:r>
              <a:rPr dirty="0" smtClean="0" sz="1200" spc="0" b="1" u="heavy">
                <a:latin typeface="Times New Roman"/>
                <a:cs typeface="Times New Roman"/>
              </a:rPr>
              <a:t>al</a:t>
            </a:r>
            <a:r>
              <a:rPr dirty="0" smtClean="0" sz="1200" spc="60" b="1" u="heavy">
                <a:latin typeface="Times New Roman"/>
                <a:cs typeface="Times New Roman"/>
              </a:rPr>
              <a:t> </a:t>
            </a:r>
            <a:r>
              <a:rPr dirty="0" smtClean="0" sz="1200" spc="0" b="1" u="heavy">
                <a:latin typeface="Times New Roman"/>
                <a:cs typeface="Times New Roman"/>
              </a:rPr>
              <a:t>d</a:t>
            </a:r>
            <a:r>
              <a:rPr dirty="0" smtClean="0" sz="1200" spc="0" b="1" u="heavy">
                <a:latin typeface="Times New Roman"/>
                <a:cs typeface="Times New Roman"/>
              </a:rPr>
              <a:t>a</a:t>
            </a:r>
            <a:r>
              <a:rPr dirty="0" smtClean="0" sz="1200" spc="-5" b="1" u="heavy">
                <a:latin typeface="Times New Roman"/>
                <a:cs typeface="Times New Roman"/>
              </a:rPr>
              <a:t>t</a:t>
            </a:r>
            <a:r>
              <a:rPr dirty="0" smtClean="0" sz="1200" spc="0" b="1" u="heavy">
                <a:latin typeface="Times New Roman"/>
                <a:cs typeface="Times New Roman"/>
              </a:rPr>
              <a:t>a</a:t>
            </a:r>
            <a:r>
              <a:rPr dirty="0" smtClean="0" sz="1200" spc="60" b="1" u="heavy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dis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te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s.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it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lo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k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po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ts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hou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minut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ill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sudd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25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om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8:05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8:06.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D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it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ta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ke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dis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te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s.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0">
                <a:latin typeface="Times New Roman"/>
                <a:cs typeface="Times New Roman"/>
              </a:rPr>
              <a:t> d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ta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sto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omp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mo</a:t>
            </a:r>
            <a:r>
              <a:rPr dirty="0" smtClean="0" sz="1200" spc="2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0s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1s.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1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be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it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0">
                <a:latin typeface="Times New Roman"/>
                <a:cs typeface="Times New Roman"/>
              </a:rPr>
              <a:t> modul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into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g si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nsmission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oss 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dium.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46"/>
              </a:spcBef>
            </a:pPr>
            <a:endParaRPr sz="550"/>
          </a:p>
          <a:p>
            <a:pPr>
              <a:lnSpc>
                <a:spcPts val="1000"/>
              </a:lnSpc>
            </a:pPr>
            <a:endParaRPr sz="1000"/>
          </a:p>
          <a:p>
            <a:pPr algn="just" marL="12700" marR="12700" indent="0">
              <a:lnSpc>
                <a:spcPct val="110000"/>
              </a:lnSpc>
            </a:pPr>
            <a:r>
              <a:rPr dirty="0" smtClean="0" sz="1200" spc="-5" u="sng">
                <a:latin typeface="Times New Roman"/>
                <a:cs typeface="Times New Roman"/>
              </a:rPr>
              <a:t>N</a:t>
            </a:r>
            <a:r>
              <a:rPr dirty="0" smtClean="0" sz="1200" spc="0" u="sng">
                <a:latin typeface="Times New Roman"/>
                <a:cs typeface="Times New Roman"/>
              </a:rPr>
              <a:t>o</a:t>
            </a:r>
            <a:r>
              <a:rPr dirty="0" smtClean="0" sz="1200" spc="0" u="sng">
                <a:latin typeface="Times New Roman"/>
                <a:cs typeface="Times New Roman"/>
              </a:rPr>
              <a:t>t</a:t>
            </a:r>
            <a:r>
              <a:rPr dirty="0" smtClean="0" sz="1200" spc="-5" u="sng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: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-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ta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be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og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it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l.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ontinuous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ke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ontinuous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s.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D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it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ta</a:t>
            </a:r>
            <a:r>
              <a:rPr dirty="0" smtClean="0" sz="1200" spc="0">
                <a:latin typeface="Times New Roman"/>
                <a:cs typeface="Times New Roman"/>
              </a:rPr>
              <a:t> 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ve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dis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ke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d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31"/>
              </a:spcBef>
            </a:pPr>
            <a:endParaRPr sz="550"/>
          </a:p>
          <a:p>
            <a:pPr>
              <a:lnSpc>
                <a:spcPts val="1000"/>
              </a:lnSpc>
            </a:pPr>
            <a:endParaRPr sz="1000"/>
          </a:p>
          <a:p>
            <a:pPr algn="just" marL="12700" marR="13335">
              <a:lnSpc>
                <a:spcPct val="110200"/>
              </a:lnSpc>
            </a:pP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 </a:t>
            </a:r>
            <a:r>
              <a:rPr dirty="0" smtClean="0" sz="1200" spc="-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simpl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st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1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y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ow </a:t>
            </a:r>
            <a:r>
              <a:rPr dirty="0" smtClean="0" sz="1200" spc="-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ls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2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y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plotting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on </a:t>
            </a:r>
            <a:r>
              <a:rPr dirty="0" smtClean="0" sz="1200" spc="-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-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ir </a:t>
            </a:r>
            <a:r>
              <a:rPr dirty="0" smtClean="0" sz="1200" spc="-114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f </a:t>
            </a:r>
            <a:r>
              <a:rPr dirty="0" smtClean="0" sz="1200" spc="-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ndi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ul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 </a:t>
            </a:r>
            <a:r>
              <a:rPr dirty="0" smtClean="0" sz="1200" spc="-10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s.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 </a:t>
            </a:r>
            <a:r>
              <a:rPr dirty="0" smtClean="0" sz="1200" spc="-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ti</a:t>
            </a:r>
            <a:r>
              <a:rPr dirty="0" smtClean="0" sz="1200" spc="-5">
                <a:latin typeface="Times New Roman"/>
                <a:cs typeface="Times New Roman"/>
              </a:rPr>
              <a:t>ca</a:t>
            </a:r>
            <a:r>
              <a:rPr dirty="0" smtClean="0" sz="1200" spc="0">
                <a:latin typeface="Times New Roman"/>
                <a:cs typeface="Times New Roman"/>
              </a:rPr>
              <a:t>l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nts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lue </a:t>
            </a:r>
            <a:r>
              <a:rPr dirty="0" smtClean="0" sz="1200" spc="-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or </a:t>
            </a:r>
            <a:r>
              <a:rPr dirty="0" smtClean="0" sz="1200" spc="-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th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 </a:t>
            </a:r>
            <a:r>
              <a:rPr dirty="0" smtClean="0" sz="1200" spc="-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-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l.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5">
                <a:latin typeface="Times New Roman"/>
                <a:cs typeface="Times New Roman"/>
              </a:rPr>
              <a:t>z</a:t>
            </a:r>
            <a:r>
              <a:rPr dirty="0" smtClean="0" sz="1200" spc="0">
                <a:latin typeface="Times New Roman"/>
                <a:cs typeface="Times New Roman"/>
              </a:rPr>
              <a:t>ont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xis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nts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tim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.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3.1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illust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g s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it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l.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ve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nting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g s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inite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numb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 of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points.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ti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li</a:t>
            </a:r>
            <a:r>
              <a:rPr dirty="0" smtClean="0" sz="1200" spc="-15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it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l,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ho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monst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sudd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jump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 the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k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om v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lue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 v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436367" y="8887967"/>
            <a:ext cx="3256279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3.</a:t>
            </a:r>
            <a:r>
              <a:rPr dirty="0" smtClean="0" sz="1200" spc="10">
                <a:latin typeface="Times New Roman"/>
                <a:cs typeface="Times New Roman"/>
              </a:rPr>
              <a:t>1</a:t>
            </a:r>
            <a:r>
              <a:rPr dirty="0" smtClean="0" sz="1200" spc="0">
                <a:latin typeface="Times New Roman"/>
                <a:cs typeface="Times New Roman"/>
              </a:rPr>
              <a:t>)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Comp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ison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d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it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s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980323" y="7265852"/>
            <a:ext cx="4174311" cy="140399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1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6627" y="527365"/>
            <a:ext cx="6718300" cy="10210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4604" indent="0">
              <a:lnSpc>
                <a:spcPct val="110800"/>
              </a:lnSpc>
            </a:pP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nsmission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D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it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ls: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-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nsmit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it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usi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one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p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s:</a:t>
            </a:r>
            <a:r>
              <a:rPr dirty="0" smtClean="0" sz="1200" spc="0">
                <a:latin typeface="Times New Roman"/>
                <a:cs typeface="Times New Roman"/>
              </a:rPr>
              <a:t> b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t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nsmission or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db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t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nsmission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using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modul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</a:t>
            </a:r>
            <a:r>
              <a:rPr dirty="0" smtClean="0" sz="1200" spc="-5">
                <a:latin typeface="Times New Roman"/>
                <a:cs typeface="Times New Roman"/>
              </a:rPr>
              <a:t>)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33"/>
              </a:spcBef>
            </a:pPr>
            <a:endParaRPr sz="550"/>
          </a:p>
          <a:p>
            <a:pPr>
              <a:lnSpc>
                <a:spcPts val="1000"/>
              </a:lnSpc>
            </a:pPr>
            <a:endParaRPr sz="1000"/>
          </a:p>
          <a:p>
            <a:pPr marL="469900" marR="12700" indent="-228600">
              <a:lnSpc>
                <a:spcPct val="110000"/>
              </a:lnSpc>
              <a:buFont typeface="Wingdings"/>
              <a:buChar char=""/>
              <a:tabLst>
                <a:tab pos="469900" algn="l"/>
              </a:tabLst>
            </a:pPr>
            <a:r>
              <a:rPr dirty="0" smtClean="0" sz="1200" spc="-1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</a:t>
            </a:r>
            <a:r>
              <a:rPr dirty="0" smtClean="0" sz="1200" spc="-4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nsmission: </a:t>
            </a:r>
            <a:r>
              <a:rPr dirty="0" smtClean="0" sz="1200" spc="-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- </a:t>
            </a:r>
            <a:r>
              <a:rPr dirty="0" smtClean="0" sz="1200" spc="-3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nsmission </a:t>
            </a:r>
            <a:r>
              <a:rPr dirty="0" smtClean="0" sz="1200" spc="-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ns </a:t>
            </a:r>
            <a:r>
              <a:rPr dirty="0" smtClean="0" sz="1200" spc="-3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ndi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 </a:t>
            </a:r>
            <a:r>
              <a:rPr dirty="0" smtClean="0" sz="1200" spc="-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-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</a:t>
            </a:r>
            <a:r>
              <a:rPr dirty="0" smtClean="0" sz="1200" spc="-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</a:t>
            </a:r>
            <a:r>
              <a:rPr dirty="0" smtClean="0" sz="1200" spc="-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ov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 </a:t>
            </a:r>
            <a:r>
              <a:rPr dirty="0" smtClean="0" sz="1200" spc="-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-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an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el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ithout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git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si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to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log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l.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3.15 sho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t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nsmission.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35227" y="2869692"/>
            <a:ext cx="6490335" cy="12026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007235">
              <a:lnSpc>
                <a:spcPct val="100000"/>
              </a:lnSpc>
            </a:pP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3.1</a:t>
            </a:r>
            <a:r>
              <a:rPr dirty="0" smtClean="0" sz="1200" spc="10">
                <a:latin typeface="Times New Roman"/>
                <a:cs typeface="Times New Roman"/>
              </a:rPr>
              <a:t>5</a:t>
            </a:r>
            <a:r>
              <a:rPr dirty="0" smtClean="0" sz="1200" spc="0">
                <a:latin typeface="Times New Roman"/>
                <a:cs typeface="Times New Roman"/>
              </a:rPr>
              <a:t>)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t</a:t>
            </a:r>
            <a:r>
              <a:rPr dirty="0" smtClean="0" sz="1200" spc="-5">
                <a:latin typeface="Times New Roman"/>
                <a:cs typeface="Times New Roman"/>
              </a:rPr>
              <a:t>ra</a:t>
            </a:r>
            <a:r>
              <a:rPr dirty="0" smtClean="0" sz="1200" spc="0">
                <a:latin typeface="Times New Roman"/>
                <a:cs typeface="Times New Roman"/>
              </a:rPr>
              <a:t>nsmission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29"/>
              </a:spcBef>
            </a:pPr>
            <a:endParaRPr sz="550"/>
          </a:p>
          <a:p>
            <a:pPr>
              <a:lnSpc>
                <a:spcPts val="1000"/>
              </a:lnSpc>
            </a:pPr>
            <a:endParaRPr sz="1000"/>
          </a:p>
          <a:p>
            <a:pPr algn="just" marL="241300" marR="12700" indent="-228600">
              <a:lnSpc>
                <a:spcPct val="110300"/>
              </a:lnSpc>
              <a:buFont typeface="Wingdings"/>
              <a:buChar char=""/>
              <a:tabLst>
                <a:tab pos="241300" algn="l"/>
              </a:tabLst>
            </a:pPr>
            <a:r>
              <a:rPr dirty="0" smtClean="0" sz="1200" spc="-1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 </a:t>
            </a:r>
            <a:r>
              <a:rPr dirty="0" smtClean="0" sz="1200" spc="-8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nsmission  </a:t>
            </a:r>
            <a:r>
              <a:rPr dirty="0" smtClean="0" sz="1200" spc="-8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-5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sing  </a:t>
            </a:r>
            <a:r>
              <a:rPr dirty="0" smtClean="0" sz="1200" spc="-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Modul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</a:t>
            </a:r>
            <a:r>
              <a:rPr dirty="0" smtClean="0" sz="1200" spc="-5">
                <a:latin typeface="Times New Roman"/>
                <a:cs typeface="Times New Roman"/>
              </a:rPr>
              <a:t>)</a:t>
            </a:r>
            <a:r>
              <a:rPr dirty="0" smtClean="0" sz="1200" spc="0">
                <a:latin typeface="Times New Roman"/>
                <a:cs typeface="Times New Roman"/>
              </a:rPr>
              <a:t>:-  </a:t>
            </a:r>
            <a:r>
              <a:rPr dirty="0" smtClean="0" sz="1200" spc="-8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 </a:t>
            </a:r>
            <a:r>
              <a:rPr dirty="0" smtClean="0" sz="1200" spc="-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nsmission  </a:t>
            </a:r>
            <a:r>
              <a:rPr dirty="0" smtClean="0" sz="1200" spc="-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or  </a:t>
            </a:r>
            <a:r>
              <a:rPr dirty="0" smtClean="0" sz="1200" spc="-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modul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  </a:t>
            </a:r>
            <a:r>
              <a:rPr dirty="0" smtClean="0" sz="1200" spc="-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ns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 </a:t>
            </a:r>
            <a:r>
              <a:rPr dirty="0" smtClean="0" sz="1200" spc="-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it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sign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</a:t>
            </a:r>
            <a:r>
              <a:rPr dirty="0" smtClean="0" sz="1200" spc="-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 </a:t>
            </a:r>
            <a:r>
              <a:rPr dirty="0" smtClean="0" sz="1200" spc="-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g </a:t>
            </a:r>
            <a:r>
              <a:rPr dirty="0" smtClean="0" sz="1200" spc="-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or </a:t>
            </a:r>
            <a:r>
              <a:rPr dirty="0" smtClean="0" sz="1200" spc="-4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nsmission. </a:t>
            </a:r>
            <a:r>
              <a:rPr dirty="0" smtClean="0" sz="1200" spc="-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Modul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 </a:t>
            </a:r>
            <a:r>
              <a:rPr dirty="0" smtClean="0" sz="1200" spc="-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llo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us </a:t>
            </a:r>
            <a:r>
              <a:rPr dirty="0" smtClean="0" sz="1200" spc="-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 </a:t>
            </a:r>
            <a:r>
              <a:rPr dirty="0" smtClean="0" sz="1200" spc="-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 b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ndp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ss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ith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idth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do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not</a:t>
            </a:r>
            <a:r>
              <a:rPr dirty="0" smtClean="0" sz="1200" spc="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om</a:t>
            </a:r>
            <a:r>
              <a:rPr dirty="0" smtClean="0" sz="1200" spc="11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z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o.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his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pe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0">
                <a:latin typeface="Times New Roman"/>
                <a:cs typeface="Times New Roman"/>
              </a:rPr>
              <a:t> mo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a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il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ble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 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ss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06627" y="6667500"/>
            <a:ext cx="6718934" cy="19431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R="3175">
              <a:lnSpc>
                <a:spcPct val="100000"/>
              </a:lnSpc>
            </a:pP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3.1</a:t>
            </a:r>
            <a:r>
              <a:rPr dirty="0" smtClean="0" sz="1200" spc="10">
                <a:latin typeface="Times New Roman"/>
                <a:cs typeface="Times New Roman"/>
              </a:rPr>
              <a:t>6</a:t>
            </a:r>
            <a:r>
              <a:rPr dirty="0" smtClean="0" sz="1200" spc="0">
                <a:latin typeface="Times New Roman"/>
                <a:cs typeface="Times New Roman"/>
              </a:rPr>
              <a:t>)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Modul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 of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it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s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nsmission on 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ndp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ss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300"/>
              </a:lnSpc>
              <a:spcBef>
                <a:spcPts val="20"/>
              </a:spcBef>
            </a:pPr>
            <a:endParaRPr sz="1300"/>
          </a:p>
          <a:p>
            <a:pPr algn="ctr" marR="1905">
              <a:lnSpc>
                <a:spcPct val="100000"/>
              </a:lnSpc>
            </a:pPr>
            <a:r>
              <a:rPr dirty="0" smtClean="0" sz="1600" spc="-15" b="1">
                <a:latin typeface="Times New Roman"/>
                <a:cs typeface="Times New Roman"/>
              </a:rPr>
              <a:t>TRANS</a:t>
            </a:r>
            <a:r>
              <a:rPr dirty="0" smtClean="0" sz="1600" spc="-10" b="1">
                <a:latin typeface="Times New Roman"/>
                <a:cs typeface="Times New Roman"/>
              </a:rPr>
              <a:t>M</a:t>
            </a:r>
            <a:r>
              <a:rPr dirty="0" smtClean="0" sz="1600" spc="-10" b="1">
                <a:latin typeface="Times New Roman"/>
                <a:cs typeface="Times New Roman"/>
              </a:rPr>
              <a:t>ISS</a:t>
            </a:r>
            <a:r>
              <a:rPr dirty="0" smtClean="0" sz="1600" spc="5" b="1">
                <a:latin typeface="Times New Roman"/>
                <a:cs typeface="Times New Roman"/>
              </a:rPr>
              <a:t>I</a:t>
            </a:r>
            <a:r>
              <a:rPr dirty="0" smtClean="0" sz="1600" spc="-10" b="1">
                <a:latin typeface="Times New Roman"/>
                <a:cs typeface="Times New Roman"/>
              </a:rPr>
              <a:t>O</a:t>
            </a:r>
            <a:r>
              <a:rPr dirty="0" smtClean="0" sz="1600" spc="-15" b="1">
                <a:latin typeface="Times New Roman"/>
                <a:cs typeface="Times New Roman"/>
              </a:rPr>
              <a:t>N</a:t>
            </a:r>
            <a:r>
              <a:rPr dirty="0" smtClean="0" sz="1600" spc="-5" b="1">
                <a:latin typeface="Times New Roman"/>
                <a:cs typeface="Times New Roman"/>
              </a:rPr>
              <a:t> </a:t>
            </a:r>
            <a:r>
              <a:rPr dirty="0" smtClean="0" sz="1600" spc="-10" b="1">
                <a:latin typeface="Times New Roman"/>
                <a:cs typeface="Times New Roman"/>
              </a:rPr>
              <a:t>I</a:t>
            </a:r>
            <a:r>
              <a:rPr dirty="0" smtClean="0" sz="1600" spc="-10" b="1">
                <a:latin typeface="Times New Roman"/>
                <a:cs typeface="Times New Roman"/>
              </a:rPr>
              <a:t>M</a:t>
            </a:r>
            <a:r>
              <a:rPr dirty="0" smtClean="0" sz="1600" spc="-15" b="1">
                <a:latin typeface="Times New Roman"/>
                <a:cs typeface="Times New Roman"/>
              </a:rPr>
              <a:t>P</a:t>
            </a:r>
            <a:r>
              <a:rPr dirty="0" smtClean="0" sz="1600" spc="-10" b="1">
                <a:latin typeface="Times New Roman"/>
                <a:cs typeface="Times New Roman"/>
              </a:rPr>
              <a:t>AIR</a:t>
            </a:r>
            <a:r>
              <a:rPr dirty="0" smtClean="0" sz="1600" spc="-10" b="1">
                <a:latin typeface="Times New Roman"/>
                <a:cs typeface="Times New Roman"/>
              </a:rPr>
              <a:t>M</a:t>
            </a:r>
            <a:r>
              <a:rPr dirty="0" smtClean="0" sz="1600" spc="-15" b="1">
                <a:latin typeface="Times New Roman"/>
                <a:cs typeface="Times New Roman"/>
              </a:rPr>
              <a:t>E</a:t>
            </a:r>
            <a:r>
              <a:rPr dirty="0" smtClean="0" sz="1600" spc="-5" b="1">
                <a:latin typeface="Times New Roman"/>
                <a:cs typeface="Times New Roman"/>
              </a:rPr>
              <a:t>N</a:t>
            </a:r>
            <a:r>
              <a:rPr dirty="0" smtClean="0" sz="1600" spc="-15" b="1">
                <a:latin typeface="Times New Roman"/>
                <a:cs typeface="Times New Roman"/>
              </a:rPr>
              <a:t>T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100"/>
              </a:lnSpc>
              <a:spcBef>
                <a:spcPts val="71"/>
              </a:spcBef>
            </a:pPr>
            <a:endParaRPr sz="1100"/>
          </a:p>
          <a:p>
            <a:pPr algn="just" marL="12700" marR="12700" indent="0">
              <a:lnSpc>
                <a:spcPct val="110300"/>
              </a:lnSpc>
            </a:pPr>
            <a:r>
              <a:rPr dirty="0" smtClean="0" sz="1200">
                <a:latin typeface="Times New Roman"/>
                <a:cs typeface="Times New Roman"/>
              </a:rPr>
              <a:t>Si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nsmission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di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hi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not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t.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imp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tion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10">
                <a:latin typeface="Times New Roman"/>
                <a:cs typeface="Times New Roman"/>
              </a:rPr>
              <a:t>m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nt.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his</a:t>
            </a:r>
            <a:r>
              <a:rPr dirty="0" smtClean="0" sz="1200" spc="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ns</a:t>
            </a:r>
            <a:r>
              <a:rPr dirty="0" smtClean="0" sz="1200" spc="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inni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dium</a:t>
            </a:r>
            <a:r>
              <a:rPr dirty="0" smtClean="0" sz="1200" spc="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not</a:t>
            </a:r>
            <a:r>
              <a:rPr dirty="0" smtClean="0" sz="1200" spc="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2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me</a:t>
            </a:r>
            <a:r>
              <a:rPr dirty="0" smtClean="0" sz="1200" spc="1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0">
                <a:latin typeface="Times New Roman"/>
                <a:cs typeface="Times New Roman"/>
              </a:rPr>
              <a:t> 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dium.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not</a:t>
            </a:r>
            <a:r>
              <a:rPr dirty="0" smtClean="0" sz="1200" spc="1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1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1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d.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us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imp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1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1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tion,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disto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tion,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0">
                <a:latin typeface="Times New Roman"/>
                <a:cs typeface="Times New Roman"/>
              </a:rPr>
              <a:t> noise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3.1</a:t>
            </a:r>
            <a:r>
              <a:rPr dirty="0" smtClean="0" sz="1200" spc="10">
                <a:latin typeface="Times New Roman"/>
                <a:cs typeface="Times New Roman"/>
              </a:rPr>
              <a:t>7</a:t>
            </a:r>
            <a:r>
              <a:rPr dirty="0" smtClean="0" sz="1200" spc="-5">
                <a:latin typeface="Times New Roman"/>
                <a:cs typeface="Times New Roman"/>
              </a:rPr>
              <a:t>).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943978" y="1772768"/>
            <a:ext cx="4245315" cy="1079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1891452" y="4295482"/>
            <a:ext cx="4352235" cy="215999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3981703" y="9251188"/>
            <a:ext cx="168910" cy="1879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libri"/>
                <a:cs typeface="Calibri"/>
              </a:rPr>
              <a:t>10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6627" y="1917192"/>
            <a:ext cx="6718934" cy="100139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R="1270">
              <a:lnSpc>
                <a:spcPct val="100000"/>
              </a:lnSpc>
            </a:pP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3.17 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of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imp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28"/>
              </a:spcBef>
            </a:pPr>
            <a:endParaRPr sz="550"/>
          </a:p>
          <a:p>
            <a:pPr>
              <a:lnSpc>
                <a:spcPts val="1000"/>
              </a:lnSpc>
            </a:pPr>
            <a:endParaRPr sz="1000"/>
          </a:p>
          <a:p>
            <a:pPr algn="just" marL="12700" marR="12700">
              <a:lnSpc>
                <a:spcPct val="110400"/>
              </a:lnSpc>
            </a:pPr>
            <a:r>
              <a:rPr dirty="0" smtClean="0" sz="1200" spc="-5" b="1">
                <a:latin typeface="Times New Roman"/>
                <a:cs typeface="Times New Roman"/>
              </a:rPr>
              <a:t>Atte</a:t>
            </a:r>
            <a:r>
              <a:rPr dirty="0" smtClean="0" sz="1200" spc="0" b="1">
                <a:latin typeface="Times New Roman"/>
                <a:cs typeface="Times New Roman"/>
              </a:rPr>
              <a:t>nua</a:t>
            </a:r>
            <a:r>
              <a:rPr dirty="0" smtClean="0" sz="1200" spc="-5" b="1">
                <a:latin typeface="Times New Roman"/>
                <a:cs typeface="Times New Roman"/>
              </a:rPr>
              <a:t>t</a:t>
            </a:r>
            <a:r>
              <a:rPr dirty="0" smtClean="0" sz="1200" spc="0" b="1">
                <a:latin typeface="Times New Roman"/>
                <a:cs typeface="Times New Roman"/>
              </a:rPr>
              <a:t>ion</a:t>
            </a:r>
            <a:r>
              <a:rPr dirty="0" smtClean="0" sz="1200" spc="0">
                <a:latin typeface="Times New Roman"/>
                <a:cs typeface="Times New Roman"/>
              </a:rPr>
              <a:t>: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-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nu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ns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loss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10">
                <a:latin typeface="Times New Roman"/>
                <a:cs typeface="Times New Roman"/>
              </a:rPr>
              <a:t>g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l,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simple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omposit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ls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ou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 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dium,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it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los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some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its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10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1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 the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sist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dium.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ns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this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los</a:t>
            </a:r>
            <a:r>
              <a:rPr dirty="0" smtClean="0" sz="1200" spc="-15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mpli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er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to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m</a:t>
            </a:r>
            <a:r>
              <a:rPr dirty="0" smtClean="0" sz="1200" spc="0">
                <a:latin typeface="Times New Roman"/>
                <a:cs typeface="Times New Roman"/>
              </a:rPr>
              <a:t>pli</a:t>
            </a:r>
            <a:r>
              <a:rPr dirty="0" smtClean="0" sz="1200" spc="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l.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3</a:t>
            </a:r>
            <a:r>
              <a:rPr dirty="0" smtClean="0" sz="1200" spc="10">
                <a:latin typeface="Times New Roman"/>
                <a:cs typeface="Times New Roman"/>
              </a:rPr>
              <a:t>.</a:t>
            </a:r>
            <a:r>
              <a:rPr dirty="0" smtClean="0" sz="1200" spc="0">
                <a:latin typeface="Times New Roman"/>
                <a:cs typeface="Times New Roman"/>
              </a:rPr>
              <a:t>18 sho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s 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 of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nu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mpli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n.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06627" y="4802123"/>
            <a:ext cx="6115685" cy="5975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577465">
              <a:lnSpc>
                <a:spcPct val="100000"/>
              </a:lnSpc>
            </a:pP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3.1</a:t>
            </a:r>
            <a:r>
              <a:rPr dirty="0" smtClean="0" sz="1200" spc="10">
                <a:latin typeface="Times New Roman"/>
                <a:cs typeface="Times New Roman"/>
              </a:rPr>
              <a:t>8</a:t>
            </a:r>
            <a:r>
              <a:rPr dirty="0" smtClean="0" sz="1200" spc="0">
                <a:latin typeface="Times New Roman"/>
                <a:cs typeface="Times New Roman"/>
              </a:rPr>
              <a:t>)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nu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27"/>
              </a:spcBef>
            </a:pPr>
            <a:endParaRPr sz="700"/>
          </a:p>
          <a:p>
            <a:pPr>
              <a:lnSpc>
                <a:spcPts val="1000"/>
              </a:lnSpc>
            </a:pPr>
            <a:endParaRPr sz="1000"/>
          </a:p>
          <a:p>
            <a:pPr marL="12700">
              <a:lnSpc>
                <a:spcPct val="100000"/>
              </a:lnSpc>
            </a:pP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dB)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su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tive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ths of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 si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ls or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 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 di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 points.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507740" y="5678423"/>
            <a:ext cx="1054100" cy="2965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Cambria Math"/>
                <a:cs typeface="Cambria Math"/>
              </a:rPr>
              <a:t>𝑑𝑑𝑑𝑑</a:t>
            </a:r>
            <a:r>
              <a:rPr dirty="0" smtClean="0" sz="1200">
                <a:latin typeface="Cambria Math"/>
                <a:cs typeface="Cambria Math"/>
              </a:rPr>
              <a:t>=</a:t>
            </a:r>
            <a:r>
              <a:rPr dirty="0" smtClean="0" sz="1200" spc="60">
                <a:latin typeface="Cambria Math"/>
                <a:cs typeface="Cambria Math"/>
              </a:rPr>
              <a:t> </a:t>
            </a:r>
            <a:r>
              <a:rPr dirty="0" smtClean="0" sz="1200" spc="-15">
                <a:latin typeface="Cambria Math"/>
                <a:cs typeface="Cambria Math"/>
              </a:rPr>
              <a:t>1</a:t>
            </a:r>
            <a:r>
              <a:rPr dirty="0" smtClean="0" sz="1200" spc="-10">
                <a:latin typeface="Cambria Math"/>
                <a:cs typeface="Cambria Math"/>
              </a:rPr>
              <a:t>0</a:t>
            </a:r>
            <a:r>
              <a:rPr dirty="0" smtClean="0" sz="1200" spc="-55">
                <a:latin typeface="Cambria Math"/>
                <a:cs typeface="Cambria Math"/>
              </a:rPr>
              <a:t> </a:t>
            </a:r>
            <a:r>
              <a:rPr dirty="0" smtClean="0" sz="1200" spc="-5">
                <a:latin typeface="Cambria Math"/>
                <a:cs typeface="Cambria Math"/>
              </a:rPr>
              <a:t>lo</a:t>
            </a:r>
            <a:r>
              <a:rPr dirty="0" smtClean="0" sz="1200" spc="15">
                <a:latin typeface="Cambria Math"/>
                <a:cs typeface="Cambria Math"/>
              </a:rPr>
              <a:t>g</a:t>
            </a:r>
            <a:r>
              <a:rPr dirty="0" smtClean="0" baseline="-16339" sz="1275" spc="-7">
                <a:latin typeface="Cambria Math"/>
                <a:cs typeface="Cambria Math"/>
              </a:rPr>
              <a:t>1</a:t>
            </a:r>
            <a:r>
              <a:rPr dirty="0" smtClean="0" baseline="-16339" sz="1275" spc="0">
                <a:latin typeface="Cambria Math"/>
                <a:cs typeface="Cambria Math"/>
              </a:rPr>
              <a:t>0 </a:t>
            </a:r>
            <a:r>
              <a:rPr dirty="0" smtClean="0" baseline="-16339" sz="1275" spc="-104">
                <a:latin typeface="Cambria Math"/>
                <a:cs typeface="Cambria Math"/>
              </a:rPr>
              <a:t> </a:t>
            </a:r>
            <a:r>
              <a:rPr dirty="0" smtClean="0" baseline="-37037" sz="1800" spc="0">
                <a:latin typeface="Cambria Math"/>
                <a:cs typeface="Cambria Math"/>
              </a:rPr>
              <a:t>𝑝𝑝</a:t>
            </a:r>
            <a:endParaRPr baseline="-37037" sz="1800">
              <a:latin typeface="Cambria Math"/>
              <a:cs typeface="Cambria Math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449571" y="5562600"/>
            <a:ext cx="166370" cy="2165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Cambria Math"/>
                <a:cs typeface="Cambria Math"/>
              </a:rPr>
              <a:t>𝑝𝑝</a:t>
            </a:r>
            <a:r>
              <a:rPr dirty="0" smtClean="0" baseline="-16339" sz="1275">
                <a:latin typeface="Cambria Math"/>
                <a:cs typeface="Cambria Math"/>
              </a:rPr>
              <a:t>2</a:t>
            </a:r>
            <a:endParaRPr baseline="-16339" sz="1275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528820" y="5855461"/>
            <a:ext cx="85725" cy="1416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850">
                <a:latin typeface="Cambria Math"/>
                <a:cs typeface="Cambria Math"/>
              </a:rPr>
              <a:t>1</a:t>
            </a:r>
            <a:endParaRPr sz="850">
              <a:latin typeface="Cambria Math"/>
              <a:cs typeface="Cambria Math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4462271" y="5787390"/>
            <a:ext cx="149351" cy="0"/>
          </a:xfrm>
          <a:custGeom>
            <a:avLst/>
            <a:gdLst/>
            <a:ahLst/>
            <a:cxnLst/>
            <a:rect l="l" t="t" r="r" b="b"/>
            <a:pathLst>
              <a:path w="149351" h="0">
                <a:moveTo>
                  <a:pt x="0" y="0"/>
                </a:moveTo>
                <a:lnTo>
                  <a:pt x="149351" y="0"/>
                </a:lnTo>
              </a:path>
            </a:pathLst>
          </a:custGeom>
          <a:ln w="1193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706627" y="6160068"/>
            <a:ext cx="6717665" cy="42735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10800"/>
              </a:lnSpc>
            </a:pP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:</a:t>
            </a:r>
            <a:r>
              <a:rPr dirty="0" smtClean="0" sz="1200" spc="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-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Suppose</a:t>
            </a:r>
            <a:r>
              <a:rPr dirty="0" smtClean="0" sz="1200" spc="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ls</a:t>
            </a:r>
            <a:r>
              <a:rPr dirty="0" smtClean="0" sz="1200" spc="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nsmission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dium</a:t>
            </a:r>
            <a:r>
              <a:rPr dirty="0" smtClean="0" sz="1200" spc="1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its</a:t>
            </a:r>
            <a:r>
              <a:rPr dirty="0" smtClean="0" sz="1200" spc="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po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1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du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his 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ns th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 P</a:t>
            </a:r>
            <a:r>
              <a:rPr dirty="0" smtClean="0" baseline="-10416" sz="1200" spc="0">
                <a:latin typeface="Times New Roman"/>
                <a:cs typeface="Times New Roman"/>
              </a:rPr>
              <a:t>2 </a:t>
            </a:r>
            <a:r>
              <a:rPr dirty="0" smtClean="0" baseline="-10416" sz="1200" spc="-142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1</a:t>
            </a:r>
            <a:r>
              <a:rPr dirty="0" smtClean="0" sz="1200" spc="-10">
                <a:latin typeface="Times New Roman"/>
                <a:cs typeface="Times New Roman"/>
              </a:rPr>
              <a:t>/</a:t>
            </a:r>
            <a:r>
              <a:rPr dirty="0" smtClean="0" sz="1200" spc="0">
                <a:latin typeface="Times New Roman"/>
                <a:cs typeface="Times New Roman"/>
              </a:rPr>
              <a:t>2)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P1.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3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 this 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, 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nu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loss of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po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)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 be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ul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s:-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06627" y="7573731"/>
            <a:ext cx="6718934" cy="8191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12700" indent="0">
              <a:lnSpc>
                <a:spcPct val="110300"/>
              </a:lnSpc>
            </a:pP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: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-5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ne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rea</a:t>
            </a:r>
            <a:r>
              <a:rPr dirty="0" smtClean="0" sz="1200" spc="0">
                <a:latin typeface="Times New Roman"/>
                <a:cs typeface="Times New Roman"/>
              </a:rPr>
              <a:t>son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eer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use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ea</a:t>
            </a:r>
            <a:r>
              <a:rPr dirty="0" smtClean="0" sz="1200" spc="0">
                <a:latin typeface="Times New Roman"/>
                <a:cs typeface="Times New Roman"/>
              </a:rPr>
              <a:t>su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ge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-5">
                <a:latin typeface="Times New Roman"/>
                <a:cs typeface="Times New Roman"/>
              </a:rPr>
              <a:t>re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gn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 d</a:t>
            </a:r>
            <a:r>
              <a:rPr dirty="0" smtClean="0" sz="1200" spc="-5">
                <a:latin typeface="Times New Roman"/>
                <a:cs typeface="Times New Roman"/>
              </a:rPr>
              <a:t>ec</a:t>
            </a:r>
            <a:r>
              <a:rPr dirty="0" smtClean="0" sz="1200" spc="0">
                <a:latin typeface="Times New Roman"/>
                <a:cs typeface="Times New Roman"/>
              </a:rPr>
              <a:t>ib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numb</a:t>
            </a:r>
            <a:r>
              <a:rPr dirty="0" smtClean="0" sz="1200" spc="-5">
                <a:latin typeface="Times New Roman"/>
                <a:cs typeface="Times New Roman"/>
              </a:rPr>
              <a:t>er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be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subt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d)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ing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era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points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(</a:t>
            </a:r>
            <a:r>
              <a:rPr dirty="0" smtClean="0" sz="1200" spc="-5">
                <a:latin typeface="Times New Roman"/>
                <a:cs typeface="Times New Roman"/>
              </a:rPr>
              <a:t>ca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ding)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nst</a:t>
            </a:r>
            <a:r>
              <a:rPr dirty="0" smtClean="0" sz="1200" spc="-5">
                <a:latin typeface="Times New Roman"/>
                <a:cs typeface="Times New Roman"/>
              </a:rPr>
              <a:t>ea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0">
                <a:latin typeface="Times New Roman"/>
                <a:cs typeface="Times New Roman"/>
              </a:rPr>
              <a:t> just </a:t>
            </a:r>
            <a:r>
              <a:rPr dirty="0" smtClean="0" sz="1200" spc="-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o. </a:t>
            </a:r>
            <a:r>
              <a:rPr dirty="0" smtClean="0" sz="1200" spc="-75">
                <a:latin typeface="Times New Roman"/>
                <a:cs typeface="Times New Roman"/>
              </a:rPr>
              <a:t> </a:t>
            </a:r>
            <a:r>
              <a:rPr dirty="0" smtClean="0" sz="1200" spc="-3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-7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3.19 </a:t>
            </a:r>
            <a:r>
              <a:rPr dirty="0" smtClean="0" sz="1200" spc="-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-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</a:t>
            </a:r>
            <a:r>
              <a:rPr dirty="0" smtClean="0" sz="1200" spc="-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ls </a:t>
            </a:r>
            <a:r>
              <a:rPr dirty="0" smtClean="0" sz="1200" spc="-8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om </a:t>
            </a:r>
            <a:r>
              <a:rPr dirty="0" smtClean="0" sz="1200" spc="-8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p</a:t>
            </a:r>
            <a:r>
              <a:rPr dirty="0" smtClean="0" sz="1200" spc="0">
                <a:latin typeface="Times New Roman"/>
                <a:cs typeface="Times New Roman"/>
              </a:rPr>
              <a:t>oint </a:t>
            </a:r>
            <a:r>
              <a:rPr dirty="0" smtClean="0" sz="1200" spc="-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 </a:t>
            </a:r>
            <a:r>
              <a:rPr dirty="0" smtClean="0" sz="1200" spc="-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 </a:t>
            </a:r>
            <a:r>
              <a:rPr dirty="0" smtClean="0" sz="1200" spc="-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point </a:t>
            </a:r>
            <a:r>
              <a:rPr dirty="0" smtClean="0" sz="1200" spc="-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4. </a:t>
            </a:r>
            <a:r>
              <a:rPr dirty="0" smtClean="0" sz="1200" spc="-75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-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8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, </a:t>
            </a:r>
            <a:r>
              <a:rPr dirty="0" smtClean="0" sz="1200" spc="-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 </a:t>
            </a:r>
            <a:r>
              <a:rPr dirty="0" smtClean="0" sz="1200" spc="-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9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-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be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ul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s:-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943042" y="362229"/>
            <a:ext cx="4259142" cy="13452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2171166" y="3141207"/>
            <a:ext cx="3793172" cy="143999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779018" y="6783196"/>
            <a:ext cx="2856850" cy="28799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720086" y="7109736"/>
            <a:ext cx="2971152" cy="0"/>
          </a:xfrm>
          <a:custGeom>
            <a:avLst/>
            <a:gdLst/>
            <a:ahLst/>
            <a:cxnLst/>
            <a:rect l="l" t="t" r="r" b="b"/>
            <a:pathLst>
              <a:path w="2971152" h="0">
                <a:moveTo>
                  <a:pt x="0" y="0"/>
                </a:moveTo>
                <a:lnTo>
                  <a:pt x="2971152" y="0"/>
                </a:lnTo>
              </a:path>
            </a:pathLst>
          </a:custGeom>
          <a:ln w="35560">
            <a:solidFill>
              <a:srgbClr val="80008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737231" y="6758582"/>
            <a:ext cx="0" cy="334010"/>
          </a:xfrm>
          <a:custGeom>
            <a:avLst/>
            <a:gdLst/>
            <a:ahLst/>
            <a:cxnLst/>
            <a:rect l="l" t="t" r="r" b="b"/>
            <a:pathLst>
              <a:path w="0" h="334009">
                <a:moveTo>
                  <a:pt x="0" y="0"/>
                </a:moveTo>
                <a:lnTo>
                  <a:pt x="0" y="334010"/>
                </a:lnTo>
              </a:path>
            </a:pathLst>
          </a:custGeom>
          <a:ln w="35560">
            <a:solidFill>
              <a:srgbClr val="80008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720086" y="6741436"/>
            <a:ext cx="2971152" cy="0"/>
          </a:xfrm>
          <a:custGeom>
            <a:avLst/>
            <a:gdLst/>
            <a:ahLst/>
            <a:cxnLst/>
            <a:rect l="l" t="t" r="r" b="b"/>
            <a:pathLst>
              <a:path w="2971152" h="0">
                <a:moveTo>
                  <a:pt x="0" y="0"/>
                </a:moveTo>
                <a:lnTo>
                  <a:pt x="2971152" y="0"/>
                </a:lnTo>
              </a:path>
            </a:pathLst>
          </a:custGeom>
          <a:ln w="35560">
            <a:solidFill>
              <a:srgbClr val="80008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3674093" y="6758582"/>
            <a:ext cx="0" cy="333717"/>
          </a:xfrm>
          <a:custGeom>
            <a:avLst/>
            <a:gdLst/>
            <a:ahLst/>
            <a:cxnLst/>
            <a:rect l="l" t="t" r="r" b="b"/>
            <a:pathLst>
              <a:path w="0" h="333717">
                <a:moveTo>
                  <a:pt x="0" y="0"/>
                </a:moveTo>
                <a:lnTo>
                  <a:pt x="0" y="333717"/>
                </a:lnTo>
              </a:path>
            </a:pathLst>
          </a:custGeom>
          <a:ln w="35560">
            <a:solidFill>
              <a:srgbClr val="80008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765806" y="7075447"/>
            <a:ext cx="2879712" cy="0"/>
          </a:xfrm>
          <a:custGeom>
            <a:avLst/>
            <a:gdLst/>
            <a:ahLst/>
            <a:cxnLst/>
            <a:rect l="l" t="t" r="r" b="b"/>
            <a:pathLst>
              <a:path w="2879712" h="0">
                <a:moveTo>
                  <a:pt x="0" y="0"/>
                </a:moveTo>
                <a:lnTo>
                  <a:pt x="2879712" y="0"/>
                </a:lnTo>
              </a:path>
            </a:pathLst>
          </a:custGeom>
          <a:ln w="12699">
            <a:solidFill>
              <a:srgbClr val="80008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771521" y="6781441"/>
            <a:ext cx="0" cy="288289"/>
          </a:xfrm>
          <a:custGeom>
            <a:avLst/>
            <a:gdLst/>
            <a:ahLst/>
            <a:cxnLst/>
            <a:rect l="l" t="t" r="r" b="b"/>
            <a:pathLst>
              <a:path w="0" h="288290">
                <a:moveTo>
                  <a:pt x="0" y="0"/>
                </a:moveTo>
                <a:lnTo>
                  <a:pt x="0" y="288289"/>
                </a:lnTo>
              </a:path>
            </a:pathLst>
          </a:custGeom>
          <a:ln w="12699">
            <a:solidFill>
              <a:srgbClr val="80008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765806" y="6775726"/>
            <a:ext cx="2879712" cy="0"/>
          </a:xfrm>
          <a:custGeom>
            <a:avLst/>
            <a:gdLst/>
            <a:ahLst/>
            <a:cxnLst/>
            <a:rect l="l" t="t" r="r" b="b"/>
            <a:pathLst>
              <a:path w="2879712" h="0">
                <a:moveTo>
                  <a:pt x="0" y="0"/>
                </a:moveTo>
                <a:lnTo>
                  <a:pt x="2879712" y="0"/>
                </a:lnTo>
              </a:path>
            </a:pathLst>
          </a:custGeom>
          <a:ln w="12699">
            <a:solidFill>
              <a:srgbClr val="80008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3639803" y="6781441"/>
            <a:ext cx="0" cy="287997"/>
          </a:xfrm>
          <a:custGeom>
            <a:avLst/>
            <a:gdLst/>
            <a:ahLst/>
            <a:cxnLst/>
            <a:rect l="l" t="t" r="r" b="b"/>
            <a:pathLst>
              <a:path w="0" h="287997">
                <a:moveTo>
                  <a:pt x="0" y="0"/>
                </a:moveTo>
                <a:lnTo>
                  <a:pt x="0" y="287997"/>
                </a:lnTo>
              </a:path>
            </a:pathLst>
          </a:custGeom>
          <a:ln w="12700">
            <a:solidFill>
              <a:srgbClr val="80008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780605" y="8600054"/>
            <a:ext cx="1911438" cy="21599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720090" y="8864112"/>
            <a:ext cx="2025738" cy="0"/>
          </a:xfrm>
          <a:custGeom>
            <a:avLst/>
            <a:gdLst/>
            <a:ahLst/>
            <a:cxnLst/>
            <a:rect l="l" t="t" r="r" b="b"/>
            <a:pathLst>
              <a:path w="2025738" h="0">
                <a:moveTo>
                  <a:pt x="0" y="0"/>
                </a:moveTo>
                <a:lnTo>
                  <a:pt x="2025738" y="0"/>
                </a:lnTo>
              </a:path>
            </a:pathLst>
          </a:custGeom>
          <a:ln w="12699">
            <a:solidFill>
              <a:srgbClr val="3366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725805" y="8551057"/>
            <a:ext cx="0" cy="307339"/>
          </a:xfrm>
          <a:custGeom>
            <a:avLst/>
            <a:gdLst/>
            <a:ahLst/>
            <a:cxnLst/>
            <a:rect l="l" t="t" r="r" b="b"/>
            <a:pathLst>
              <a:path w="0" h="307340">
                <a:moveTo>
                  <a:pt x="0" y="0"/>
                </a:moveTo>
                <a:lnTo>
                  <a:pt x="0" y="307339"/>
                </a:lnTo>
              </a:path>
            </a:pathLst>
          </a:custGeom>
          <a:ln w="12700">
            <a:solidFill>
              <a:srgbClr val="3366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720090" y="8545341"/>
            <a:ext cx="2025738" cy="0"/>
          </a:xfrm>
          <a:custGeom>
            <a:avLst/>
            <a:gdLst/>
            <a:ahLst/>
            <a:cxnLst/>
            <a:rect l="l" t="t" r="r" b="b"/>
            <a:pathLst>
              <a:path w="2025738" h="0">
                <a:moveTo>
                  <a:pt x="0" y="0"/>
                </a:moveTo>
                <a:lnTo>
                  <a:pt x="2025738" y="0"/>
                </a:lnTo>
              </a:path>
            </a:pathLst>
          </a:custGeom>
          <a:ln w="12700">
            <a:solidFill>
              <a:srgbClr val="3366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2740113" y="8551057"/>
            <a:ext cx="0" cy="307441"/>
          </a:xfrm>
          <a:custGeom>
            <a:avLst/>
            <a:gdLst/>
            <a:ahLst/>
            <a:cxnLst/>
            <a:rect l="l" t="t" r="r" b="b"/>
            <a:pathLst>
              <a:path w="0" h="307441">
                <a:moveTo>
                  <a:pt x="0" y="0"/>
                </a:moveTo>
                <a:lnTo>
                  <a:pt x="0" y="307441"/>
                </a:lnTo>
              </a:path>
            </a:pathLst>
          </a:custGeom>
          <a:ln w="12699">
            <a:solidFill>
              <a:srgbClr val="3366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742950" y="8829822"/>
            <a:ext cx="1980018" cy="0"/>
          </a:xfrm>
          <a:custGeom>
            <a:avLst/>
            <a:gdLst/>
            <a:ahLst/>
            <a:cxnLst/>
            <a:rect l="l" t="t" r="r" b="b"/>
            <a:pathLst>
              <a:path w="1980018" h="0">
                <a:moveTo>
                  <a:pt x="0" y="0"/>
                </a:moveTo>
                <a:lnTo>
                  <a:pt x="1980018" y="0"/>
                </a:lnTo>
              </a:path>
            </a:pathLst>
          </a:custGeom>
          <a:ln w="35560">
            <a:solidFill>
              <a:srgbClr val="3366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/>
          <p:nvPr/>
        </p:nvSpPr>
        <p:spPr>
          <a:xfrm>
            <a:off x="760094" y="8596777"/>
            <a:ext cx="0" cy="215900"/>
          </a:xfrm>
          <a:custGeom>
            <a:avLst/>
            <a:gdLst/>
            <a:ahLst/>
            <a:cxnLst/>
            <a:rect l="l" t="t" r="r" b="b"/>
            <a:pathLst>
              <a:path w="0" h="215900">
                <a:moveTo>
                  <a:pt x="0" y="0"/>
                </a:moveTo>
                <a:lnTo>
                  <a:pt x="0" y="215899"/>
                </a:lnTo>
              </a:path>
            </a:pathLst>
          </a:custGeom>
          <a:ln w="35559">
            <a:solidFill>
              <a:srgbClr val="3366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" name="object 28"/>
          <p:cNvSpPr/>
          <p:nvPr/>
        </p:nvSpPr>
        <p:spPr>
          <a:xfrm>
            <a:off x="742950" y="8579632"/>
            <a:ext cx="1980018" cy="0"/>
          </a:xfrm>
          <a:custGeom>
            <a:avLst/>
            <a:gdLst/>
            <a:ahLst/>
            <a:cxnLst/>
            <a:rect l="l" t="t" r="r" b="b"/>
            <a:pathLst>
              <a:path w="1980018" h="0">
                <a:moveTo>
                  <a:pt x="0" y="0"/>
                </a:moveTo>
                <a:lnTo>
                  <a:pt x="1980018" y="0"/>
                </a:lnTo>
              </a:path>
            </a:pathLst>
          </a:custGeom>
          <a:ln w="35560">
            <a:solidFill>
              <a:srgbClr val="3366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" name="object 29"/>
          <p:cNvSpPr/>
          <p:nvPr/>
        </p:nvSpPr>
        <p:spPr>
          <a:xfrm>
            <a:off x="2705823" y="8596777"/>
            <a:ext cx="0" cy="216001"/>
          </a:xfrm>
          <a:custGeom>
            <a:avLst/>
            <a:gdLst/>
            <a:ahLst/>
            <a:cxnLst/>
            <a:rect l="l" t="t" r="r" b="b"/>
            <a:pathLst>
              <a:path w="0" h="216001">
                <a:moveTo>
                  <a:pt x="0" y="0"/>
                </a:moveTo>
                <a:lnTo>
                  <a:pt x="0" y="216001"/>
                </a:lnTo>
              </a:path>
            </a:pathLst>
          </a:custGeom>
          <a:ln w="35560">
            <a:solidFill>
              <a:srgbClr val="3366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" name="object 3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11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6627" y="1833371"/>
            <a:ext cx="6718300" cy="11277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103120">
              <a:lnSpc>
                <a:spcPct val="100000"/>
              </a:lnSpc>
            </a:pP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3.1</a:t>
            </a:r>
            <a:r>
              <a:rPr dirty="0" smtClean="0" sz="1200" spc="10">
                <a:latin typeface="Times New Roman"/>
                <a:cs typeface="Times New Roman"/>
              </a:rPr>
              <a:t>9</a:t>
            </a:r>
            <a:r>
              <a:rPr dirty="0" smtClean="0" sz="1200" spc="-5">
                <a:latin typeface="Times New Roman"/>
                <a:cs typeface="Times New Roman"/>
              </a:rPr>
              <a:t>)</a:t>
            </a:r>
            <a:r>
              <a:rPr dirty="0" smtClean="0" sz="1200" spc="-5">
                <a:latin typeface="Times New Roman"/>
                <a:cs typeface="Times New Roman"/>
              </a:rPr>
              <a:t>D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ls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mple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bove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8"/>
              </a:spcBef>
            </a:pPr>
            <a:endParaRPr sz="1000"/>
          </a:p>
          <a:p>
            <a:pPr algn="just" marL="12700" marR="12700">
              <a:lnSpc>
                <a:spcPct val="110000"/>
              </a:lnSpc>
            </a:pPr>
            <a:r>
              <a:rPr dirty="0" smtClean="0" sz="1200" spc="-5" b="1">
                <a:latin typeface="Times New Roman"/>
                <a:cs typeface="Times New Roman"/>
              </a:rPr>
              <a:t>D</a:t>
            </a:r>
            <a:r>
              <a:rPr dirty="0" smtClean="0" sz="1200" spc="0" b="1">
                <a:latin typeface="Times New Roman"/>
                <a:cs typeface="Times New Roman"/>
              </a:rPr>
              <a:t>is</a:t>
            </a:r>
            <a:r>
              <a:rPr dirty="0" smtClean="0" sz="1200" spc="-5" b="1">
                <a:latin typeface="Times New Roman"/>
                <a:cs typeface="Times New Roman"/>
              </a:rPr>
              <a:t>t</a:t>
            </a:r>
            <a:r>
              <a:rPr dirty="0" smtClean="0" sz="1200" spc="0" b="1">
                <a:latin typeface="Times New Roman"/>
                <a:cs typeface="Times New Roman"/>
              </a:rPr>
              <a:t>o</a:t>
            </a:r>
            <a:r>
              <a:rPr dirty="0" smtClean="0" sz="1200" spc="-5" b="1">
                <a:latin typeface="Times New Roman"/>
                <a:cs typeface="Times New Roman"/>
              </a:rPr>
              <a:t>rt</a:t>
            </a:r>
            <a:r>
              <a:rPr dirty="0" smtClean="0" sz="1200" spc="0" b="1">
                <a:latin typeface="Times New Roman"/>
                <a:cs typeface="Times New Roman"/>
              </a:rPr>
              <a:t>ion</a:t>
            </a:r>
            <a:r>
              <a:rPr dirty="0" smtClean="0" sz="1200" spc="0">
                <a:latin typeface="Times New Roman"/>
                <a:cs typeface="Times New Roman"/>
              </a:rPr>
              <a:t>: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-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D</a:t>
            </a:r>
            <a:r>
              <a:rPr dirty="0" smtClean="0" sz="1200" spc="0">
                <a:latin typeface="Times New Roman"/>
                <a:cs typeface="Times New Roman"/>
              </a:rPr>
              <a:t>isto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tion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ea</a:t>
            </a:r>
            <a:r>
              <a:rPr dirty="0" smtClean="0" sz="1200" spc="0">
                <a:latin typeface="Times New Roman"/>
                <a:cs typeface="Times New Roman"/>
              </a:rPr>
              <a:t>ns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ng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its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D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fe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ence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te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 di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 </a:t>
            </a:r>
            <a:r>
              <a:rPr dirty="0" smtClean="0" sz="1200" spc="-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if </a:t>
            </a:r>
            <a:r>
              <a:rPr dirty="0" smtClean="0" sz="1200" spc="-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y </a:t>
            </a:r>
            <a:r>
              <a:rPr dirty="0" smtClean="0" sz="1200" spc="-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 </a:t>
            </a:r>
            <a:r>
              <a:rPr dirty="0" smtClean="0" sz="1200" spc="-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not 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 </a:t>
            </a:r>
            <a:r>
              <a:rPr dirty="0" smtClean="0" sz="1200" spc="-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m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4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-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tion. 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oth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 </a:t>
            </a:r>
            <a:r>
              <a:rPr dirty="0" smtClean="0" sz="1200" spc="-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ds, </a:t>
            </a:r>
            <a:r>
              <a:rPr dirty="0" smtClean="0" sz="1200" spc="-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ompon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nts 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 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3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 </a:t>
            </a:r>
            <a:r>
              <a:rPr dirty="0" smtClean="0" sz="1200" spc="-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v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 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om 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 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1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y </a:t>
            </a:r>
            <a:r>
              <a:rPr dirty="0" smtClean="0" sz="1200" spc="-5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 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. 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 </a:t>
            </a:r>
            <a:r>
              <a:rPr dirty="0" smtClean="0" sz="1200" spc="-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pe </a:t>
            </a:r>
            <a:r>
              <a:rPr dirty="0" smtClean="0" sz="1200" spc="-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 </a:t>
            </a:r>
            <a:r>
              <a:rPr dirty="0" smtClean="0" sz="1200" spc="-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omposite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is th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not 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3.20 sho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s 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 of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disto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tion on 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omposite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06627" y="5055108"/>
            <a:ext cx="6719570" cy="18078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R="3175">
              <a:lnSpc>
                <a:spcPct val="100000"/>
              </a:lnSpc>
            </a:pP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3.2</a:t>
            </a:r>
            <a:r>
              <a:rPr dirty="0" smtClean="0" sz="1200" spc="10">
                <a:latin typeface="Times New Roman"/>
                <a:cs typeface="Times New Roman"/>
              </a:rPr>
              <a:t>0</a:t>
            </a:r>
            <a:r>
              <a:rPr dirty="0" smtClean="0" sz="1200" spc="0">
                <a:latin typeface="Times New Roman"/>
                <a:cs typeface="Times New Roman"/>
              </a:rPr>
              <a:t>)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D</a:t>
            </a:r>
            <a:r>
              <a:rPr dirty="0" smtClean="0" sz="1200" spc="0">
                <a:latin typeface="Times New Roman"/>
                <a:cs typeface="Times New Roman"/>
              </a:rPr>
              <a:t>isto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tion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44"/>
              </a:spcBef>
            </a:pPr>
            <a:endParaRPr sz="550"/>
          </a:p>
          <a:p>
            <a:pPr>
              <a:lnSpc>
                <a:spcPts val="1000"/>
              </a:lnSpc>
            </a:pPr>
            <a:endParaRPr sz="1000"/>
          </a:p>
          <a:p>
            <a:pPr algn="just" marL="12700" marR="12700" indent="0">
              <a:lnSpc>
                <a:spcPct val="110100"/>
              </a:lnSpc>
            </a:pPr>
            <a:r>
              <a:rPr dirty="0" smtClean="0" sz="1200" spc="-5" b="1">
                <a:latin typeface="Times New Roman"/>
                <a:cs typeface="Times New Roman"/>
              </a:rPr>
              <a:t>N</a:t>
            </a:r>
            <a:r>
              <a:rPr dirty="0" smtClean="0" sz="1200" spc="0" b="1">
                <a:latin typeface="Times New Roman"/>
                <a:cs typeface="Times New Roman"/>
              </a:rPr>
              <a:t>ois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: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-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oise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noth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use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imp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nt.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25">
                <a:latin typeface="Times New Roman"/>
                <a:cs typeface="Times New Roman"/>
              </a:rPr>
              <a:t>t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nois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1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nois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indu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nois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osst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lk,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impulse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nois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upt</a:t>
            </a:r>
            <a:r>
              <a:rPr dirty="0" smtClean="0" sz="1200" spc="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sign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l.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noise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ndom</a:t>
            </a:r>
            <a:r>
              <a:rPr dirty="0" smtClean="0" sz="1200" spc="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motion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ons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hi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not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25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nsmitt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ndu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noise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sou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 su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moto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ppl</a:t>
            </a:r>
            <a:r>
              <a:rPr dirty="0" smtClean="0" sz="1200" spc="-1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ce</a:t>
            </a:r>
            <a:r>
              <a:rPr dirty="0" smtClean="0" sz="1200" spc="0">
                <a:latin typeface="Times New Roman"/>
                <a:cs typeface="Times New Roman"/>
              </a:rPr>
              <a:t>s.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vi</a:t>
            </a:r>
            <a:r>
              <a:rPr dirty="0" smtClean="0" sz="1200" spc="-5">
                <a:latin typeface="Times New Roman"/>
                <a:cs typeface="Times New Roman"/>
              </a:rPr>
              <a:t>ce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ac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nding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ra</a:t>
            </a:r>
            <a:r>
              <a:rPr dirty="0" smtClean="0" sz="1200" spc="0">
                <a:latin typeface="Times New Roman"/>
                <a:cs typeface="Times New Roman"/>
              </a:rPr>
              <a:t>nsmission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di</a:t>
            </a:r>
            <a:r>
              <a:rPr dirty="0" smtClean="0" sz="1200" spc="-15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5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ac</a:t>
            </a:r>
            <a:r>
              <a:rPr dirty="0" smtClean="0" sz="1200" spc="0">
                <a:latin typeface="Times New Roman"/>
                <a:cs typeface="Times New Roman"/>
              </a:rPr>
              <a:t>ts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as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rece</a:t>
            </a:r>
            <a:r>
              <a:rPr dirty="0" smtClean="0" sz="1200" spc="0">
                <a:latin typeface="Times New Roman"/>
                <a:cs typeface="Times New Roman"/>
              </a:rPr>
              <a:t>ivi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osst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lk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ef</a:t>
            </a:r>
            <a:r>
              <a:rPr dirty="0" smtClean="0" sz="1200" spc="-5">
                <a:latin typeface="Times New Roman"/>
                <a:cs typeface="Times New Roman"/>
              </a:rPr>
              <a:t>fec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one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oth</a:t>
            </a:r>
            <a:r>
              <a:rPr dirty="0" smtClean="0" sz="1200" spc="-5">
                <a:latin typeface="Times New Roman"/>
                <a:cs typeface="Times New Roman"/>
              </a:rPr>
              <a:t>er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ac</a:t>
            </a:r>
            <a:r>
              <a:rPr dirty="0" smtClean="0" sz="1200" spc="0">
                <a:latin typeface="Times New Roman"/>
                <a:cs typeface="Times New Roman"/>
              </a:rPr>
              <a:t>ts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ndi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nna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0">
                <a:latin typeface="Times New Roman"/>
                <a:cs typeface="Times New Roman"/>
              </a:rPr>
              <a:t> the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oth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iving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mpulse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noise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spike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ith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10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2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ho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tim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)</a:t>
            </a:r>
            <a:r>
              <a:rPr dirty="0" smtClean="0" sz="1200" spc="0">
                <a:latin typeface="Times New Roman"/>
                <a:cs typeface="Times New Roman"/>
              </a:rPr>
              <a:t> th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om po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lin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s, li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htnin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so on.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3.21 sho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s the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 of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noise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452876" y="8746235"/>
            <a:ext cx="1223010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3.2</a:t>
            </a:r>
            <a:r>
              <a:rPr dirty="0" smtClean="0" sz="1200" spc="10">
                <a:latin typeface="Times New Roman"/>
                <a:cs typeface="Times New Roman"/>
              </a:rPr>
              <a:t>1</a:t>
            </a:r>
            <a:r>
              <a:rPr dirty="0" smtClean="0" sz="1200" spc="0">
                <a:latin typeface="Times New Roman"/>
                <a:cs typeface="Times New Roman"/>
              </a:rPr>
              <a:t>)</a:t>
            </a:r>
            <a:r>
              <a:rPr dirty="0" smtClean="0" sz="1200" spc="-5">
                <a:latin typeface="Times New Roman"/>
                <a:cs typeface="Times New Roman"/>
              </a:rPr>
              <a:t> N</a:t>
            </a:r>
            <a:r>
              <a:rPr dirty="0" smtClean="0" sz="1200" spc="0">
                <a:latin typeface="Times New Roman"/>
                <a:cs typeface="Times New Roman"/>
              </a:rPr>
              <a:t>oise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571955" y="361848"/>
            <a:ext cx="5009044" cy="133574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1922513" y="3184690"/>
            <a:ext cx="4290203" cy="165599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2067345" y="7086028"/>
            <a:ext cx="3997933" cy="143999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11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6627" y="547116"/>
            <a:ext cx="6718934" cy="20104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Si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to </a:t>
            </a:r>
            <a:r>
              <a:rPr dirty="0" smtClean="0" sz="1200" spc="-5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oise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R)</a:t>
            </a:r>
            <a:endParaRPr sz="1200">
              <a:latin typeface="Times New Roman"/>
              <a:cs typeface="Times New Roman"/>
            </a:endParaRPr>
          </a:p>
          <a:p>
            <a:pPr marL="469900" marR="12700" indent="-228600">
              <a:lnSpc>
                <a:spcPct val="110000"/>
              </a:lnSpc>
              <a:spcBef>
                <a:spcPts val="10"/>
              </a:spcBef>
              <a:buFont typeface="Wingdings"/>
              <a:buChar char=""/>
              <a:tabLst>
                <a:tab pos="469900" algn="l"/>
              </a:tabLst>
            </a:pP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qu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li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d.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3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indi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re</a:t>
            </a:r>
            <a:r>
              <a:rPr dirty="0" smtClean="0" sz="1200" spc="0">
                <a:latin typeface="Times New Roman"/>
                <a:cs typeface="Times New Roman"/>
              </a:rPr>
              <a:t>sp</a:t>
            </a:r>
            <a:r>
              <a:rPr dirty="0" smtClean="0" sz="1200" spc="-5">
                <a:latin typeface="Times New Roman"/>
                <a:cs typeface="Times New Roman"/>
              </a:rPr>
              <a:t>ec</a:t>
            </a:r>
            <a:r>
              <a:rPr dirty="0" smtClean="0" sz="1200" spc="0">
                <a:latin typeface="Times New Roman"/>
                <a:cs typeface="Times New Roman"/>
              </a:rPr>
              <a:t>t to 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noise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po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 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m.</a:t>
            </a:r>
            <a:endParaRPr sz="1200">
              <a:latin typeface="Times New Roman"/>
              <a:cs typeface="Times New Roman"/>
            </a:endParaRPr>
          </a:p>
          <a:p>
            <a:pPr marL="469900" indent="-228600">
              <a:lnSpc>
                <a:spcPct val="100000"/>
              </a:lnSpc>
              <a:spcBef>
                <a:spcPts val="140"/>
              </a:spcBef>
              <a:buFont typeface="Wingdings"/>
              <a:buChar char=""/>
              <a:tabLst>
                <a:tab pos="469900" algn="l"/>
              </a:tabLst>
            </a:pP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t is 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 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 t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 po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s.</a:t>
            </a:r>
            <a:endParaRPr sz="1200">
              <a:latin typeface="Times New Roman"/>
              <a:cs typeface="Times New Roman"/>
            </a:endParaRPr>
          </a:p>
          <a:p>
            <a:pPr marL="469900" indent="-228600">
              <a:lnSpc>
                <a:spcPct val="100000"/>
              </a:lnSpc>
              <a:spcBef>
                <a:spcPts val="145"/>
              </a:spcBef>
              <a:buFont typeface="Wingdings"/>
              <a:buChar char=""/>
              <a:tabLst>
                <a:tab pos="469900" algn="l"/>
              </a:tabLst>
            </a:pP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t is usu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25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iv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 in dB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to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 S</a:t>
            </a:r>
            <a:r>
              <a:rPr dirty="0" smtClean="0" sz="1200" spc="-5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baseline="-10416" sz="1200" spc="7">
                <a:latin typeface="Times New Roman"/>
                <a:cs typeface="Times New Roman"/>
              </a:rPr>
              <a:t>d</a:t>
            </a:r>
            <a:r>
              <a:rPr dirty="0" smtClean="0" baseline="-10416" sz="1200" spc="0">
                <a:latin typeface="Times New Roman"/>
                <a:cs typeface="Times New Roman"/>
              </a:rPr>
              <a:t>B.</a:t>
            </a:r>
            <a:endParaRPr baseline="-10416" sz="12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45"/>
              </a:spcBef>
            </a:pPr>
            <a:endParaRPr sz="550"/>
          </a:p>
          <a:p>
            <a:pPr>
              <a:lnSpc>
                <a:spcPts val="1000"/>
              </a:lnSpc>
            </a:pPr>
            <a:endParaRPr sz="1000"/>
          </a:p>
          <a:p>
            <a:pPr marL="12700" marR="12700" indent="0">
              <a:lnSpc>
                <a:spcPct val="110000"/>
              </a:lnSpc>
            </a:pP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: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-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po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10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mW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po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noise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μ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;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lu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S</a:t>
            </a:r>
            <a:r>
              <a:rPr dirty="0" smtClean="0" sz="1200" spc="-5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Rd</a:t>
            </a:r>
            <a:r>
              <a:rPr dirty="0" smtClean="0" sz="1200" spc="-1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?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dirty="0" smtClean="0" sz="1200">
                <a:latin typeface="Times New Roman"/>
                <a:cs typeface="Times New Roman"/>
              </a:rPr>
              <a:t>Solution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55"/>
              </a:spcBef>
            </a:pP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of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R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</a:t>
            </a:r>
            <a:r>
              <a:rPr dirty="0" smtClean="0" sz="1200" spc="15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d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ul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ollo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s: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06627" y="6327647"/>
            <a:ext cx="6718934" cy="25450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R="3175">
              <a:lnSpc>
                <a:spcPct val="100000"/>
              </a:lnSpc>
            </a:pP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3.2</a:t>
            </a:r>
            <a:r>
              <a:rPr dirty="0" smtClean="0" sz="1200" spc="10">
                <a:latin typeface="Times New Roman"/>
                <a:cs typeface="Times New Roman"/>
              </a:rPr>
              <a:t>2</a:t>
            </a:r>
            <a:r>
              <a:rPr dirty="0" smtClean="0" sz="1200" spc="0">
                <a:latin typeface="Times New Roman"/>
                <a:cs typeface="Times New Roman"/>
              </a:rPr>
              <a:t>)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 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R: 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h S</a:t>
            </a:r>
            <a:r>
              <a:rPr dirty="0" smtClean="0" sz="1200" spc="-5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R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a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low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300"/>
              </a:lnSpc>
              <a:spcBef>
                <a:spcPts val="8"/>
              </a:spcBef>
            </a:pPr>
            <a:endParaRPr sz="1300"/>
          </a:p>
          <a:p>
            <a:pPr algn="ctr" marR="1270">
              <a:lnSpc>
                <a:spcPct val="100000"/>
              </a:lnSpc>
            </a:pPr>
            <a:r>
              <a:rPr dirty="0" smtClean="0" sz="1600" spc="-20" b="1">
                <a:latin typeface="Times New Roman"/>
                <a:cs typeface="Times New Roman"/>
              </a:rPr>
              <a:t>D</a:t>
            </a:r>
            <a:r>
              <a:rPr dirty="0" smtClean="0" sz="1600" spc="-20" b="1">
                <a:latin typeface="Times New Roman"/>
                <a:cs typeface="Times New Roman"/>
              </a:rPr>
              <a:t>A</a:t>
            </a:r>
            <a:r>
              <a:rPr dirty="0" smtClean="0" sz="1600" spc="-15" b="1">
                <a:latin typeface="Times New Roman"/>
                <a:cs typeface="Times New Roman"/>
              </a:rPr>
              <a:t>TA</a:t>
            </a:r>
            <a:r>
              <a:rPr dirty="0" smtClean="0" sz="1600" spc="-5" b="1">
                <a:latin typeface="Times New Roman"/>
                <a:cs typeface="Times New Roman"/>
              </a:rPr>
              <a:t> </a:t>
            </a:r>
            <a:r>
              <a:rPr dirty="0" smtClean="0" sz="1600" spc="-5" b="1">
                <a:latin typeface="Times New Roman"/>
                <a:cs typeface="Times New Roman"/>
              </a:rPr>
              <a:t>R</a:t>
            </a:r>
            <a:r>
              <a:rPr dirty="0" smtClean="0" sz="1600" spc="-20" b="1">
                <a:latin typeface="Times New Roman"/>
                <a:cs typeface="Times New Roman"/>
              </a:rPr>
              <a:t>A</a:t>
            </a:r>
            <a:r>
              <a:rPr dirty="0" smtClean="0" sz="1600" spc="-15" b="1">
                <a:latin typeface="Times New Roman"/>
                <a:cs typeface="Times New Roman"/>
              </a:rPr>
              <a:t>TE</a:t>
            </a:r>
            <a:r>
              <a:rPr dirty="0" smtClean="0" sz="1600" spc="-5" b="1">
                <a:latin typeface="Times New Roman"/>
                <a:cs typeface="Times New Roman"/>
              </a:rPr>
              <a:t> </a:t>
            </a:r>
            <a:r>
              <a:rPr dirty="0" smtClean="0" sz="1600" spc="-15" b="1">
                <a:latin typeface="Times New Roman"/>
                <a:cs typeface="Times New Roman"/>
              </a:rPr>
              <a:t>L</a:t>
            </a:r>
            <a:r>
              <a:rPr dirty="0" smtClean="0" sz="1600" spc="5" b="1">
                <a:latin typeface="Times New Roman"/>
                <a:cs typeface="Times New Roman"/>
              </a:rPr>
              <a:t>I</a:t>
            </a:r>
            <a:r>
              <a:rPr dirty="0" smtClean="0" sz="1600" spc="-10" b="1">
                <a:latin typeface="Times New Roman"/>
                <a:cs typeface="Times New Roman"/>
              </a:rPr>
              <a:t>M</a:t>
            </a:r>
            <a:r>
              <a:rPr dirty="0" smtClean="0" sz="1600" spc="-10" b="1">
                <a:latin typeface="Times New Roman"/>
                <a:cs typeface="Times New Roman"/>
              </a:rPr>
              <a:t>ITS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100"/>
              </a:lnSpc>
              <a:spcBef>
                <a:spcPts val="75"/>
              </a:spcBef>
            </a:pPr>
            <a:endParaRPr sz="1100"/>
          </a:p>
          <a:p>
            <a:pPr marL="12700" marR="15240" indent="0">
              <a:lnSpc>
                <a:spcPct val="110000"/>
              </a:lnSpc>
            </a:pPr>
            <a:r>
              <a:rPr dirty="0" smtClean="0" sz="1200">
                <a:latin typeface="Times New Roman"/>
                <a:cs typeface="Times New Roman"/>
              </a:rPr>
              <a:t>A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2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y impo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onsid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ta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ommuni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tions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how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bits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ond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ov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 a</a:t>
            </a:r>
            <a:r>
              <a:rPr dirty="0" smtClean="0" sz="1200" spc="-5">
                <a:latin typeface="Times New Roman"/>
                <a:cs typeface="Times New Roman"/>
              </a:rPr>
              <a:t> 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l. </a:t>
            </a:r>
            <a:r>
              <a:rPr dirty="0" smtClean="0" sz="1200" spc="-5">
                <a:latin typeface="Times New Roman"/>
                <a:cs typeface="Times New Roman"/>
              </a:rPr>
              <a:t>Da</a:t>
            </a:r>
            <a:r>
              <a:rPr dirty="0" smtClean="0" sz="1200" spc="0">
                <a:latin typeface="Times New Roman"/>
                <a:cs typeface="Times New Roman"/>
              </a:rPr>
              <a:t>ta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p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nds on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re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ac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s:</a:t>
            </a:r>
            <a:endParaRPr sz="1200">
              <a:latin typeface="Times New Roman"/>
              <a:cs typeface="Times New Roman"/>
            </a:endParaRPr>
          </a:p>
          <a:p>
            <a:pPr marL="165100" indent="-152400">
              <a:lnSpc>
                <a:spcPct val="100000"/>
              </a:lnSpc>
              <a:spcBef>
                <a:spcPts val="140"/>
              </a:spcBef>
              <a:buFont typeface="Times New Roman"/>
              <a:buAutoNum type="arabicPeriod"/>
              <a:tabLst>
                <a:tab pos="165100" algn="l"/>
              </a:tabLst>
            </a:pP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idth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il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le</a:t>
            </a:r>
            <a:endParaRPr sz="1200">
              <a:latin typeface="Times New Roman"/>
              <a:cs typeface="Times New Roman"/>
            </a:endParaRPr>
          </a:p>
          <a:p>
            <a:pPr marL="165100" indent="-152400">
              <a:lnSpc>
                <a:spcPct val="100000"/>
              </a:lnSpc>
              <a:spcBef>
                <a:spcPts val="155"/>
              </a:spcBef>
              <a:buFont typeface="Times New Roman"/>
              <a:buAutoNum type="arabicPeriod"/>
              <a:tabLst>
                <a:tab pos="165100" algn="l"/>
              </a:tabLst>
            </a:pP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 of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use</a:t>
            </a:r>
            <a:endParaRPr sz="1200">
              <a:latin typeface="Times New Roman"/>
              <a:cs typeface="Times New Roman"/>
            </a:endParaRPr>
          </a:p>
          <a:p>
            <a:pPr marL="165100" indent="-152400">
              <a:lnSpc>
                <a:spcPct val="100000"/>
              </a:lnSpc>
              <a:spcBef>
                <a:spcPts val="145"/>
              </a:spcBef>
              <a:buFont typeface="Times New Roman"/>
              <a:buAutoNum type="arabicPeriod"/>
              <a:tabLst>
                <a:tab pos="165100" algn="l"/>
              </a:tabLst>
            </a:pP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qu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li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 of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nois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)</a:t>
            </a:r>
            <a:endParaRPr sz="1200">
              <a:latin typeface="Times New Roman"/>
              <a:cs typeface="Times New Roman"/>
            </a:endParaRPr>
          </a:p>
          <a:p>
            <a:pPr marL="12700" marR="12700">
              <a:lnSpc>
                <a:spcPct val="110000"/>
              </a:lnSpc>
            </a:pP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re</a:t>
            </a:r>
            <a:r>
              <a:rPr dirty="0" smtClean="0" sz="1200" spc="0">
                <a:latin typeface="Times New Roman"/>
                <a:cs typeface="Times New Roman"/>
              </a:rPr>
              <a:t>ti</a:t>
            </a:r>
            <a:r>
              <a:rPr dirty="0" smtClean="0" sz="1200" spc="-5">
                <a:latin typeface="Times New Roman"/>
                <a:cs typeface="Times New Roman"/>
              </a:rPr>
              <a:t>ca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mul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wer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lo</a:t>
            </a:r>
            <a:r>
              <a:rPr dirty="0" smtClean="0" sz="1200" spc="1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ul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te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ta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: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one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20">
                <a:latin typeface="Times New Roman"/>
                <a:cs typeface="Times New Roman"/>
              </a:rPr>
              <a:t>N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quist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nois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an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l,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noth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2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nnon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noi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77240" y="2634048"/>
            <a:ext cx="3681818" cy="7199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720090" y="3405762"/>
            <a:ext cx="3802265" cy="0"/>
          </a:xfrm>
          <a:custGeom>
            <a:avLst/>
            <a:gdLst/>
            <a:ahLst/>
            <a:cxnLst/>
            <a:rect l="l" t="t" r="r" b="b"/>
            <a:pathLst>
              <a:path w="3802265" h="0">
                <a:moveTo>
                  <a:pt x="0" y="0"/>
                </a:moveTo>
                <a:lnTo>
                  <a:pt x="3802265" y="0"/>
                </a:lnTo>
              </a:path>
            </a:pathLst>
          </a:custGeom>
          <a:ln w="12700">
            <a:solidFill>
              <a:srgbClr val="3366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725805" y="2588517"/>
            <a:ext cx="0" cy="811529"/>
          </a:xfrm>
          <a:custGeom>
            <a:avLst/>
            <a:gdLst/>
            <a:ahLst/>
            <a:cxnLst/>
            <a:rect l="l" t="t" r="r" b="b"/>
            <a:pathLst>
              <a:path w="0" h="811529">
                <a:moveTo>
                  <a:pt x="0" y="0"/>
                </a:moveTo>
                <a:lnTo>
                  <a:pt x="0" y="811530"/>
                </a:lnTo>
              </a:path>
            </a:pathLst>
          </a:custGeom>
          <a:ln w="12700">
            <a:solidFill>
              <a:srgbClr val="3366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720090" y="2582802"/>
            <a:ext cx="3802265" cy="0"/>
          </a:xfrm>
          <a:custGeom>
            <a:avLst/>
            <a:gdLst/>
            <a:ahLst/>
            <a:cxnLst/>
            <a:rect l="l" t="t" r="r" b="b"/>
            <a:pathLst>
              <a:path w="3802265" h="0">
                <a:moveTo>
                  <a:pt x="0" y="0"/>
                </a:moveTo>
                <a:lnTo>
                  <a:pt x="3802265" y="0"/>
                </a:lnTo>
              </a:path>
            </a:pathLst>
          </a:custGeom>
          <a:ln w="12700">
            <a:solidFill>
              <a:srgbClr val="3366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4516640" y="2588327"/>
            <a:ext cx="0" cy="811441"/>
          </a:xfrm>
          <a:custGeom>
            <a:avLst/>
            <a:gdLst/>
            <a:ahLst/>
            <a:cxnLst/>
            <a:rect l="l" t="t" r="r" b="b"/>
            <a:pathLst>
              <a:path w="0" h="811441">
                <a:moveTo>
                  <a:pt x="0" y="0"/>
                </a:moveTo>
                <a:lnTo>
                  <a:pt x="0" y="811441"/>
                </a:lnTo>
              </a:path>
            </a:pathLst>
          </a:custGeom>
          <a:ln w="12700">
            <a:solidFill>
              <a:srgbClr val="3366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742950" y="3371472"/>
            <a:ext cx="3756545" cy="0"/>
          </a:xfrm>
          <a:custGeom>
            <a:avLst/>
            <a:gdLst/>
            <a:ahLst/>
            <a:cxnLst/>
            <a:rect l="l" t="t" r="r" b="b"/>
            <a:pathLst>
              <a:path w="3756545" h="0">
                <a:moveTo>
                  <a:pt x="0" y="0"/>
                </a:moveTo>
                <a:lnTo>
                  <a:pt x="3756545" y="0"/>
                </a:lnTo>
              </a:path>
            </a:pathLst>
          </a:custGeom>
          <a:ln w="35560">
            <a:solidFill>
              <a:srgbClr val="3366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760094" y="2634237"/>
            <a:ext cx="0" cy="720090"/>
          </a:xfrm>
          <a:custGeom>
            <a:avLst/>
            <a:gdLst/>
            <a:ahLst/>
            <a:cxnLst/>
            <a:rect l="l" t="t" r="r" b="b"/>
            <a:pathLst>
              <a:path w="0" h="720090">
                <a:moveTo>
                  <a:pt x="0" y="0"/>
                </a:moveTo>
                <a:lnTo>
                  <a:pt x="0" y="720090"/>
                </a:lnTo>
              </a:path>
            </a:pathLst>
          </a:custGeom>
          <a:ln w="35560">
            <a:solidFill>
              <a:srgbClr val="3366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742950" y="2617092"/>
            <a:ext cx="3756545" cy="0"/>
          </a:xfrm>
          <a:custGeom>
            <a:avLst/>
            <a:gdLst/>
            <a:ahLst/>
            <a:cxnLst/>
            <a:rect l="l" t="t" r="r" b="b"/>
            <a:pathLst>
              <a:path w="3756545" h="0">
                <a:moveTo>
                  <a:pt x="0" y="0"/>
                </a:moveTo>
                <a:lnTo>
                  <a:pt x="3756545" y="0"/>
                </a:lnTo>
              </a:path>
            </a:pathLst>
          </a:custGeom>
          <a:ln w="35560">
            <a:solidFill>
              <a:srgbClr val="3366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4482350" y="2634047"/>
            <a:ext cx="0" cy="720001"/>
          </a:xfrm>
          <a:custGeom>
            <a:avLst/>
            <a:gdLst/>
            <a:ahLst/>
            <a:cxnLst/>
            <a:rect l="l" t="t" r="r" b="b"/>
            <a:pathLst>
              <a:path w="0" h="720001">
                <a:moveTo>
                  <a:pt x="0" y="0"/>
                </a:moveTo>
                <a:lnTo>
                  <a:pt x="0" y="720001"/>
                </a:lnTo>
              </a:path>
            </a:pathLst>
          </a:custGeom>
          <a:ln w="35559">
            <a:solidFill>
              <a:srgbClr val="3366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2095855" y="3846492"/>
            <a:ext cx="3941195" cy="226799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11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11</a:t>
            </a:fld>
            <a:endParaRPr sz="11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06627" y="345947"/>
            <a:ext cx="6718934" cy="55556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u="sng">
                <a:latin typeface="Times New Roman"/>
                <a:cs typeface="Times New Roman"/>
              </a:rPr>
              <a:t>C</a:t>
            </a:r>
            <a:r>
              <a:rPr dirty="0" smtClean="0" sz="1200" spc="-5" u="sng">
                <a:latin typeface="Times New Roman"/>
                <a:cs typeface="Times New Roman"/>
              </a:rPr>
              <a:t>a</a:t>
            </a:r>
            <a:r>
              <a:rPr dirty="0" smtClean="0" sz="1200" spc="0" u="sng">
                <a:latin typeface="Times New Roman"/>
                <a:cs typeface="Times New Roman"/>
              </a:rPr>
              <a:t>p</a:t>
            </a:r>
            <a:r>
              <a:rPr dirty="0" smtClean="0" sz="1200" spc="-5" u="sng">
                <a:latin typeface="Times New Roman"/>
                <a:cs typeface="Times New Roman"/>
              </a:rPr>
              <a:t>ac</a:t>
            </a:r>
            <a:r>
              <a:rPr dirty="0" smtClean="0" sz="1200" spc="0" u="sng">
                <a:latin typeface="Times New Roman"/>
                <a:cs typeface="Times New Roman"/>
              </a:rPr>
              <a:t>i</a:t>
            </a:r>
            <a:r>
              <a:rPr dirty="0" smtClean="0" sz="1200" spc="10" u="sng">
                <a:latin typeface="Times New Roman"/>
                <a:cs typeface="Times New Roman"/>
              </a:rPr>
              <a:t>t</a:t>
            </a:r>
            <a:r>
              <a:rPr dirty="0" smtClean="0" sz="1200" spc="0" u="sng">
                <a:latin typeface="Times New Roman"/>
                <a:cs typeface="Times New Roman"/>
              </a:rPr>
              <a:t>y</a:t>
            </a:r>
            <a:r>
              <a:rPr dirty="0" smtClean="0" sz="1200" spc="-25" u="sng">
                <a:latin typeface="Times New Roman"/>
                <a:cs typeface="Times New Roman"/>
              </a:rPr>
              <a:t> </a:t>
            </a:r>
            <a:r>
              <a:rPr dirty="0" smtClean="0" sz="1200" spc="10" u="sng">
                <a:latin typeface="Times New Roman"/>
                <a:cs typeface="Times New Roman"/>
              </a:rPr>
              <a:t>o</a:t>
            </a:r>
            <a:r>
              <a:rPr dirty="0" smtClean="0" sz="1200" spc="0" u="sng">
                <a:latin typeface="Times New Roman"/>
                <a:cs typeface="Times New Roman"/>
              </a:rPr>
              <a:t>f</a:t>
            </a:r>
            <a:r>
              <a:rPr dirty="0" smtClean="0" sz="1200" spc="-5" u="sng">
                <a:latin typeface="Times New Roman"/>
                <a:cs typeface="Times New Roman"/>
              </a:rPr>
              <a:t> </a:t>
            </a:r>
            <a:r>
              <a:rPr dirty="0" smtClean="0" sz="1200" spc="0" u="sng">
                <a:latin typeface="Times New Roman"/>
                <a:cs typeface="Times New Roman"/>
              </a:rPr>
              <a:t>t</a:t>
            </a:r>
            <a:r>
              <a:rPr dirty="0" smtClean="0" sz="1200" spc="0" u="sng">
                <a:latin typeface="Times New Roman"/>
                <a:cs typeface="Times New Roman"/>
              </a:rPr>
              <a:t>h</a:t>
            </a:r>
            <a:r>
              <a:rPr dirty="0" smtClean="0" sz="1200" spc="0" u="sng">
                <a:latin typeface="Times New Roman"/>
                <a:cs typeface="Times New Roman"/>
              </a:rPr>
              <a:t>e</a:t>
            </a:r>
            <a:r>
              <a:rPr dirty="0" smtClean="0" sz="1200" spc="-5" u="sng">
                <a:latin typeface="Times New Roman"/>
                <a:cs typeface="Times New Roman"/>
              </a:rPr>
              <a:t> </a:t>
            </a:r>
            <a:r>
              <a:rPr dirty="0" smtClean="0" sz="1200" spc="25" u="sng">
                <a:latin typeface="Times New Roman"/>
                <a:cs typeface="Times New Roman"/>
              </a:rPr>
              <a:t>s</a:t>
            </a:r>
            <a:r>
              <a:rPr dirty="0" smtClean="0" sz="1200" spc="-25" u="sng">
                <a:latin typeface="Times New Roman"/>
                <a:cs typeface="Times New Roman"/>
              </a:rPr>
              <a:t>y</a:t>
            </a:r>
            <a:r>
              <a:rPr dirty="0" smtClean="0" sz="1200" spc="0" u="sng">
                <a:latin typeface="Times New Roman"/>
                <a:cs typeface="Times New Roman"/>
              </a:rPr>
              <a:t>s</a:t>
            </a:r>
            <a:r>
              <a:rPr dirty="0" smtClean="0" sz="1200" spc="0" u="sng">
                <a:latin typeface="Times New Roman"/>
                <a:cs typeface="Times New Roman"/>
              </a:rPr>
              <a:t>t</a:t>
            </a:r>
            <a:r>
              <a:rPr dirty="0" smtClean="0" sz="1200" spc="-5" u="sng">
                <a:latin typeface="Times New Roman"/>
                <a:cs typeface="Times New Roman"/>
              </a:rPr>
              <a:t>e</a:t>
            </a:r>
            <a:r>
              <a:rPr dirty="0" smtClean="0" sz="1200" spc="0" u="sng">
                <a:latin typeface="Times New Roman"/>
                <a:cs typeface="Times New Roman"/>
              </a:rPr>
              <a:t>m</a:t>
            </a:r>
            <a:r>
              <a:rPr dirty="0" smtClean="0" sz="1200" spc="0">
                <a:latin typeface="Times New Roman"/>
                <a:cs typeface="Times New Roman"/>
              </a:rPr>
              <a:t>: -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7"/>
              </a:spcBef>
            </a:pPr>
            <a:endParaRPr sz="1000"/>
          </a:p>
          <a:p>
            <a:pPr marL="469900" marR="182245" indent="-228600">
              <a:lnSpc>
                <a:spcPct val="110000"/>
              </a:lnSpc>
              <a:buFont typeface="Wingdings"/>
              <a:buChar char=""/>
              <a:tabLst>
                <a:tab pos="469900" algn="l"/>
              </a:tabLst>
            </a:pP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bit </a:t>
            </a:r>
            <a:r>
              <a:rPr dirty="0" smtClean="0" sz="1200" spc="-5">
                <a:latin typeface="Times New Roman"/>
                <a:cs typeface="Times New Roman"/>
              </a:rPr>
              <a:t>ra</a:t>
            </a:r>
            <a:r>
              <a:rPr dirty="0" smtClean="0" sz="1200" spc="0">
                <a:latin typeface="Times New Roman"/>
                <a:cs typeface="Times New Roman"/>
              </a:rPr>
              <a:t>te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25">
                <a:latin typeface="Times New Roman"/>
                <a:cs typeface="Times New Roman"/>
              </a:rPr>
              <a:t>s</a:t>
            </a:r>
            <a:r>
              <a:rPr dirty="0" smtClean="0" sz="1200" spc="-40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 in</a:t>
            </a:r>
            <a:r>
              <a:rPr dirty="0" smtClean="0" sz="1200" spc="-5">
                <a:latin typeface="Times New Roman"/>
                <a:cs typeface="Times New Roman"/>
              </a:rPr>
              <a:t>crea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ith</a:t>
            </a:r>
            <a:r>
              <a:rPr dirty="0" smtClean="0" sz="1200" spc="-5">
                <a:latin typeface="Times New Roman"/>
                <a:cs typeface="Times New Roman"/>
              </a:rPr>
              <a:t> a</a:t>
            </a:r>
            <a:r>
              <a:rPr dirty="0" smtClean="0" sz="1200" spc="0">
                <a:latin typeface="Times New Roman"/>
                <a:cs typeface="Times New Roman"/>
              </a:rPr>
              <a:t>n in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ea</a:t>
            </a:r>
            <a:r>
              <a:rPr dirty="0" smtClean="0" sz="1200" spc="0">
                <a:latin typeface="Times New Roman"/>
                <a:cs typeface="Times New Roman"/>
              </a:rPr>
              <a:t>se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 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numb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ls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use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 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note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mbol.</a:t>
            </a:r>
            <a:endParaRPr sz="1200">
              <a:latin typeface="Times New Roman"/>
              <a:cs typeface="Times New Roman"/>
            </a:endParaRPr>
          </a:p>
          <a:p>
            <a:pPr marL="469900" indent="-228600">
              <a:lnSpc>
                <a:spcPct val="100000"/>
              </a:lnSpc>
              <a:spcBef>
                <a:spcPts val="145"/>
              </a:spcBef>
              <a:buFont typeface="Wingdings"/>
              <a:buChar char=""/>
              <a:tabLst>
                <a:tab pos="469900" algn="l"/>
              </a:tabLst>
            </a:pP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mbol 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onsist of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le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bit or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“</a:t>
            </a:r>
            <a:r>
              <a:rPr dirty="0" smtClean="0" sz="1200" spc="0">
                <a:latin typeface="Times New Roman"/>
                <a:cs typeface="Times New Roman"/>
              </a:rPr>
              <a:t>n”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bits.</a:t>
            </a:r>
            <a:endParaRPr sz="1200">
              <a:latin typeface="Times New Roman"/>
              <a:cs typeface="Times New Roman"/>
            </a:endParaRPr>
          </a:p>
          <a:p>
            <a:pPr marL="469900" indent="-228600">
              <a:lnSpc>
                <a:spcPct val="100000"/>
              </a:lnSpc>
              <a:spcBef>
                <a:spcPts val="155"/>
              </a:spcBef>
              <a:buFont typeface="Wingdings"/>
              <a:buChar char=""/>
              <a:tabLst>
                <a:tab pos="469900" algn="l"/>
              </a:tabLst>
            </a:pP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numb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ls =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2</a:t>
            </a:r>
            <a:r>
              <a:rPr dirty="0" smtClean="0" baseline="38194" sz="1200" spc="7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 marL="469900" marR="81915" indent="-228600">
              <a:lnSpc>
                <a:spcPct val="110000"/>
              </a:lnSpc>
              <a:buFont typeface="Wingdings"/>
              <a:buChar char=""/>
              <a:tabLst>
                <a:tab pos="469900" algn="l"/>
              </a:tabLst>
            </a:pP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 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numb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ls 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oe</a:t>
            </a:r>
            <a:r>
              <a:rPr dirty="0" smtClean="0" sz="1200" spc="0">
                <a:latin typeface="Times New Roman"/>
                <a:cs typeface="Times New Roman"/>
              </a:rPr>
              <a:t>s up, t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sp</a:t>
            </a:r>
            <a:r>
              <a:rPr dirty="0" smtClean="0" sz="1200" spc="-5">
                <a:latin typeface="Times New Roman"/>
                <a:cs typeface="Times New Roman"/>
              </a:rPr>
              <a:t>ac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wee</a:t>
            </a:r>
            <a:r>
              <a:rPr dirty="0" smtClean="0" sz="1200" spc="0">
                <a:latin typeface="Times New Roman"/>
                <a:cs typeface="Times New Roman"/>
              </a:rPr>
              <a:t>n 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 d</a:t>
            </a:r>
            <a:r>
              <a:rPr dirty="0" smtClean="0" sz="1200" spc="-5">
                <a:latin typeface="Times New Roman"/>
                <a:cs typeface="Times New Roman"/>
              </a:rPr>
              <a:t>ec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ea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&gt;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crea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ob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bili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 the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nsmission imp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nts.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27"/>
              </a:spcBef>
              <a:buFont typeface="Wingdings"/>
              <a:buChar char=""/>
            </a:pPr>
            <a:endParaRPr sz="700"/>
          </a:p>
          <a:p>
            <a:pPr>
              <a:lnSpc>
                <a:spcPts val="1000"/>
              </a:lnSpc>
              <a:buFont typeface="Wingdings"/>
              <a:buChar char=""/>
            </a:pPr>
            <a:endParaRPr sz="1000"/>
          </a:p>
          <a:p>
            <a:pPr marL="12700">
              <a:lnSpc>
                <a:spcPct val="100000"/>
              </a:lnSpc>
            </a:pPr>
            <a:r>
              <a:rPr dirty="0" smtClean="0" sz="1200" spc="5" u="sng">
                <a:latin typeface="Times New Roman"/>
                <a:cs typeface="Times New Roman"/>
              </a:rPr>
              <a:t>N</a:t>
            </a:r>
            <a:r>
              <a:rPr dirty="0" smtClean="0" sz="1200" spc="-25" u="sng">
                <a:latin typeface="Times New Roman"/>
                <a:cs typeface="Times New Roman"/>
              </a:rPr>
              <a:t>y</a:t>
            </a:r>
            <a:r>
              <a:rPr dirty="0" smtClean="0" sz="1200" spc="0" u="sng">
                <a:latin typeface="Times New Roman"/>
                <a:cs typeface="Times New Roman"/>
              </a:rPr>
              <a:t>qui</a:t>
            </a:r>
            <a:r>
              <a:rPr dirty="0" smtClean="0" sz="1200" spc="0" u="sng">
                <a:latin typeface="Times New Roman"/>
                <a:cs typeface="Times New Roman"/>
              </a:rPr>
              <a:t>s</a:t>
            </a:r>
            <a:r>
              <a:rPr dirty="0" smtClean="0" sz="1200" spc="0" u="sng">
                <a:latin typeface="Times New Roman"/>
                <a:cs typeface="Times New Roman"/>
              </a:rPr>
              <a:t>t</a:t>
            </a:r>
            <a:r>
              <a:rPr dirty="0" smtClean="0" sz="1200" spc="0" u="sng">
                <a:latin typeface="Times New Roman"/>
                <a:cs typeface="Times New Roman"/>
              </a:rPr>
              <a:t> </a:t>
            </a:r>
            <a:r>
              <a:rPr dirty="0" smtClean="0" sz="1200" spc="0" u="sng">
                <a:latin typeface="Times New Roman"/>
                <a:cs typeface="Times New Roman"/>
              </a:rPr>
              <a:t>t</a:t>
            </a:r>
            <a:r>
              <a:rPr dirty="0" smtClean="0" sz="1200" spc="0" u="sng">
                <a:latin typeface="Times New Roman"/>
                <a:cs typeface="Times New Roman"/>
              </a:rPr>
              <a:t>h</a:t>
            </a:r>
            <a:r>
              <a:rPr dirty="0" smtClean="0" sz="1200" spc="-5" u="sng">
                <a:latin typeface="Times New Roman"/>
                <a:cs typeface="Times New Roman"/>
              </a:rPr>
              <a:t>e</a:t>
            </a:r>
            <a:r>
              <a:rPr dirty="0" smtClean="0" sz="1200" spc="0" u="sng">
                <a:latin typeface="Times New Roman"/>
                <a:cs typeface="Times New Roman"/>
              </a:rPr>
              <a:t>o</a:t>
            </a:r>
            <a:r>
              <a:rPr dirty="0" smtClean="0" sz="1200" spc="5" u="sng">
                <a:latin typeface="Times New Roman"/>
                <a:cs typeface="Times New Roman"/>
              </a:rPr>
              <a:t>r</a:t>
            </a:r>
            <a:r>
              <a:rPr dirty="0" smtClean="0" sz="1200" spc="-5" u="sng">
                <a:latin typeface="Times New Roman"/>
                <a:cs typeface="Times New Roman"/>
              </a:rPr>
              <a:t>e</a:t>
            </a:r>
            <a:r>
              <a:rPr dirty="0" smtClean="0" sz="1200" spc="0" u="sng">
                <a:latin typeface="Times New Roman"/>
                <a:cs typeface="Times New Roman"/>
              </a:rPr>
              <a:t>m</a:t>
            </a:r>
            <a:r>
              <a:rPr dirty="0" smtClean="0" sz="1200" spc="0" u="sng">
                <a:latin typeface="Times New Roman"/>
                <a:cs typeface="Times New Roman"/>
              </a:rPr>
              <a:t>:</a:t>
            </a:r>
            <a:r>
              <a:rPr dirty="0" smtClean="0" sz="1200" spc="0" u="sng">
                <a:latin typeface="Times New Roman"/>
                <a:cs typeface="Times New Roman"/>
              </a:rPr>
              <a:t>-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46"/>
              </a:spcBef>
            </a:pPr>
            <a:endParaRPr sz="550"/>
          </a:p>
          <a:p>
            <a:pPr>
              <a:lnSpc>
                <a:spcPts val="1000"/>
              </a:lnSpc>
            </a:pPr>
            <a:endParaRPr sz="1000"/>
          </a:p>
          <a:p>
            <a:pPr algn="just" marL="469900" marR="12700" indent="-228600">
              <a:lnSpc>
                <a:spcPct val="110000"/>
              </a:lnSpc>
              <a:buFont typeface="Wingdings"/>
              <a:buChar char=""/>
              <a:tabLst>
                <a:tab pos="469900" algn="l"/>
              </a:tabLst>
            </a:pPr>
            <a:r>
              <a:rPr dirty="0" smtClean="0" sz="1200" spc="5">
                <a:latin typeface="Times New Roman"/>
                <a:cs typeface="Times New Roman"/>
              </a:rPr>
              <a:t>N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quist </a:t>
            </a:r>
            <a:r>
              <a:rPr dirty="0" smtClean="0" sz="1200" spc="-13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iv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upp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 </a:t>
            </a:r>
            <a:r>
              <a:rPr dirty="0" smtClean="0" sz="1200" spc="-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bound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or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bit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te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nsmission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40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ul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ting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bit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 di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om </a:t>
            </a:r>
            <a:r>
              <a:rPr dirty="0" smtClean="0" sz="1200" spc="-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numb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 </a:t>
            </a:r>
            <a:r>
              <a:rPr dirty="0" smtClean="0" sz="1200" spc="-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 </a:t>
            </a:r>
            <a:r>
              <a:rPr dirty="0" smtClean="0" sz="1200" spc="-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bits </a:t>
            </a:r>
            <a:r>
              <a:rPr dirty="0" smtClean="0" sz="1200" spc="-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 </a:t>
            </a:r>
            <a:r>
              <a:rPr dirty="0" smtClean="0" sz="1200" spc="-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-9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40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mbol </a:t>
            </a:r>
            <a:r>
              <a:rPr dirty="0" smtClean="0" sz="1200" spc="-8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or </a:t>
            </a:r>
            <a:r>
              <a:rPr dirty="0" smtClean="0" sz="1200" spc="-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</a:t>
            </a:r>
            <a:r>
              <a:rPr dirty="0" smtClean="0" sz="1200" spc="-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ls) </a:t>
            </a:r>
            <a:r>
              <a:rPr dirty="0" smtClean="0" sz="1200" spc="-9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</a:t>
            </a:r>
            <a:r>
              <a:rPr dirty="0" smtClean="0" sz="1200" spc="-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idth </a:t>
            </a:r>
            <a:r>
              <a:rPr dirty="0" smtClean="0" sz="1200" spc="-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 </a:t>
            </a:r>
            <a:r>
              <a:rPr dirty="0" smtClean="0" sz="1200" spc="-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9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ssuming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2 </a:t>
            </a:r>
            <a:r>
              <a:rPr dirty="0" smtClean="0" sz="1200" spc="25">
                <a:latin typeface="Times New Roman"/>
                <a:cs typeface="Times New Roman"/>
              </a:rPr>
              <a:t>s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mbols/p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le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st 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moni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)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 marL="469900" indent="-228600">
              <a:lnSpc>
                <a:spcPct val="100000"/>
              </a:lnSpc>
              <a:spcBef>
                <a:spcPts val="155"/>
              </a:spcBef>
              <a:buFont typeface="Wingdings"/>
              <a:buChar char=""/>
              <a:tabLst>
                <a:tab pos="469900" algn="l"/>
              </a:tabLst>
            </a:pPr>
            <a:r>
              <a:rPr dirty="0" smtClean="0" sz="1200" spc="5">
                <a:latin typeface="Times New Roman"/>
                <a:cs typeface="Times New Roman"/>
              </a:rPr>
              <a:t>N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quist th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 st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t</a:t>
            </a:r>
            <a:r>
              <a:rPr dirty="0" smtClean="0" sz="1200" spc="-5">
                <a:latin typeface="Times New Roman"/>
                <a:cs typeface="Times New Roman"/>
              </a:rPr>
              <a:t>ha</a:t>
            </a:r>
            <a:r>
              <a:rPr dirty="0" smtClean="0" sz="1200" spc="0">
                <a:latin typeface="Times New Roman"/>
                <a:cs typeface="Times New Roman"/>
              </a:rPr>
              <a:t>t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nois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: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750"/>
              </a:lnSpc>
              <a:spcBef>
                <a:spcPts val="14"/>
              </a:spcBef>
            </a:pPr>
            <a:endParaRPr sz="750"/>
          </a:p>
          <a:p>
            <a:pPr>
              <a:lnSpc>
                <a:spcPts val="1000"/>
              </a:lnSpc>
            </a:pPr>
            <a:endParaRPr sz="1000"/>
          </a:p>
          <a:p>
            <a:pPr algn="ctr" marR="3810">
              <a:lnSpc>
                <a:spcPct val="100000"/>
              </a:lnSpc>
            </a:pPr>
            <a:r>
              <a:rPr dirty="0" smtClean="0" sz="1200">
                <a:latin typeface="Cambria Math"/>
                <a:cs typeface="Cambria Math"/>
              </a:rPr>
              <a:t>𝐶𝐶</a:t>
            </a:r>
            <a:r>
              <a:rPr dirty="0" smtClean="0" sz="1200">
                <a:latin typeface="Cambria Math"/>
                <a:cs typeface="Cambria Math"/>
              </a:rPr>
              <a:t>=</a:t>
            </a:r>
            <a:r>
              <a:rPr dirty="0" smtClean="0" sz="1200" spc="75">
                <a:latin typeface="Cambria Math"/>
                <a:cs typeface="Cambria Math"/>
              </a:rPr>
              <a:t> </a:t>
            </a:r>
            <a:r>
              <a:rPr dirty="0" smtClean="0" sz="1200" spc="-10">
                <a:latin typeface="Cambria Math"/>
                <a:cs typeface="Cambria Math"/>
              </a:rPr>
              <a:t>2</a:t>
            </a:r>
            <a:r>
              <a:rPr dirty="0" smtClean="0" sz="1200" spc="-5">
                <a:latin typeface="Cambria Math"/>
                <a:cs typeface="Cambria Math"/>
              </a:rPr>
              <a:t> </a:t>
            </a:r>
            <a:r>
              <a:rPr dirty="0" smtClean="0" sz="1200" spc="0">
                <a:latin typeface="Cambria Math"/>
                <a:cs typeface="Cambria Math"/>
              </a:rPr>
              <a:t>×</a:t>
            </a:r>
            <a:r>
              <a:rPr dirty="0" smtClean="0" sz="1200" spc="5">
                <a:latin typeface="Cambria Math"/>
                <a:cs typeface="Cambria Math"/>
              </a:rPr>
              <a:t> </a:t>
            </a:r>
            <a:r>
              <a:rPr dirty="0" smtClean="0" sz="1200" spc="0">
                <a:latin typeface="Cambria Math"/>
                <a:cs typeface="Cambria Math"/>
              </a:rPr>
              <a:t>𝑑𝑑</a:t>
            </a:r>
            <a:r>
              <a:rPr dirty="0" smtClean="0" sz="1200" spc="0">
                <a:latin typeface="Cambria Math"/>
                <a:cs typeface="Cambria Math"/>
              </a:rPr>
              <a:t>×</a:t>
            </a:r>
            <a:r>
              <a:rPr dirty="0" smtClean="0" sz="1200" spc="-10">
                <a:latin typeface="Cambria Math"/>
                <a:cs typeface="Cambria Math"/>
              </a:rPr>
              <a:t> </a:t>
            </a:r>
            <a:r>
              <a:rPr dirty="0" smtClean="0" sz="1200" spc="-5">
                <a:latin typeface="Cambria Math"/>
                <a:cs typeface="Cambria Math"/>
              </a:rPr>
              <a:t>lo</a:t>
            </a:r>
            <a:r>
              <a:rPr dirty="0" smtClean="0" sz="1200" spc="40">
                <a:latin typeface="Cambria Math"/>
                <a:cs typeface="Cambria Math"/>
              </a:rPr>
              <a:t>g</a:t>
            </a:r>
            <a:r>
              <a:rPr dirty="0" smtClean="0" baseline="-16339" sz="1275" spc="0">
                <a:latin typeface="Cambria Math"/>
                <a:cs typeface="Cambria Math"/>
              </a:rPr>
              <a:t>2 </a:t>
            </a:r>
            <a:r>
              <a:rPr dirty="0" smtClean="0" baseline="-16339" sz="1275" spc="-135">
                <a:latin typeface="Cambria Math"/>
                <a:cs typeface="Cambria Math"/>
              </a:rPr>
              <a:t> </a:t>
            </a:r>
            <a:r>
              <a:rPr dirty="0" smtClean="0" sz="1200" spc="0">
                <a:latin typeface="Cambria Math"/>
                <a:cs typeface="Cambria Math"/>
              </a:rPr>
              <a:t>𝐿𝐿</a:t>
            </a:r>
            <a:endParaRPr sz="12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en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dirty="0" smtClean="0" sz="1200">
                <a:latin typeface="Times New Roman"/>
                <a:cs typeface="Times New Roman"/>
              </a:rPr>
              <a:t>C=</a:t>
            </a:r>
            <a:r>
              <a:rPr dirty="0" smtClean="0" sz="1200" spc="-5">
                <a:latin typeface="Times New Roman"/>
                <a:cs typeface="Times New Roman"/>
              </a:rPr>
              <a:t> ca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 bps,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=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idth in </a:t>
            </a:r>
            <a:r>
              <a:rPr dirty="0" smtClean="0" sz="1200" spc="-5">
                <a:latin typeface="Times New Roman"/>
                <a:cs typeface="Times New Roman"/>
              </a:rPr>
              <a:t>H</a:t>
            </a:r>
            <a:r>
              <a:rPr dirty="0" smtClean="0" sz="1200" spc="5">
                <a:latin typeface="Times New Roman"/>
                <a:cs typeface="Times New Roman"/>
              </a:rPr>
              <a:t>z</a:t>
            </a:r>
            <a:r>
              <a:rPr dirty="0" smtClean="0" sz="1200" spc="0">
                <a:latin typeface="Times New Roman"/>
                <a:cs typeface="Times New Roman"/>
              </a:rPr>
              <a:t>,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3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=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o. of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ls</a:t>
            </a:r>
            <a:r>
              <a:rPr dirty="0" smtClean="0" sz="1200" spc="-5">
                <a:latin typeface="Times New Roman"/>
                <a:cs typeface="Times New Roman"/>
              </a:rPr>
              <a:t>=</a:t>
            </a:r>
            <a:r>
              <a:rPr dirty="0" smtClean="0" sz="1200" spc="0">
                <a:latin typeface="Times New Roman"/>
                <a:cs typeface="Times New Roman"/>
              </a:rPr>
              <a:t>2</a:t>
            </a:r>
            <a:r>
              <a:rPr dirty="0" smtClean="0" baseline="38194" sz="1200" spc="0">
                <a:latin typeface="Times New Roman"/>
                <a:cs typeface="Times New Roman"/>
              </a:rPr>
              <a:t>n</a:t>
            </a:r>
            <a:endParaRPr baseline="38194" sz="12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39"/>
              </a:spcBef>
            </a:pPr>
            <a:endParaRPr sz="700"/>
          </a:p>
          <a:p>
            <a:pPr>
              <a:lnSpc>
                <a:spcPts val="1000"/>
              </a:lnSpc>
            </a:pPr>
            <a:endParaRPr sz="1000"/>
          </a:p>
          <a:p>
            <a:pPr marL="12700">
              <a:lnSpc>
                <a:spcPct val="100000"/>
              </a:lnSpc>
            </a:pPr>
            <a:r>
              <a:rPr dirty="0" smtClean="0" sz="1200" u="sng">
                <a:latin typeface="Times New Roman"/>
                <a:cs typeface="Times New Roman"/>
              </a:rPr>
              <a:t>S</a:t>
            </a:r>
            <a:r>
              <a:rPr dirty="0" smtClean="0" sz="1200" u="sng">
                <a:latin typeface="Times New Roman"/>
                <a:cs typeface="Times New Roman"/>
              </a:rPr>
              <a:t>h</a:t>
            </a:r>
            <a:r>
              <a:rPr dirty="0" smtClean="0" sz="1200" spc="-5" u="sng">
                <a:latin typeface="Times New Roman"/>
                <a:cs typeface="Times New Roman"/>
              </a:rPr>
              <a:t>a</a:t>
            </a:r>
            <a:r>
              <a:rPr dirty="0" smtClean="0" sz="1200" spc="0" u="sng">
                <a:latin typeface="Times New Roman"/>
                <a:cs typeface="Times New Roman"/>
              </a:rPr>
              <a:t>nnon</a:t>
            </a:r>
            <a:r>
              <a:rPr dirty="0" smtClean="0" sz="1200" spc="-5" u="sng">
                <a:latin typeface="Times New Roman"/>
                <a:cs typeface="Times New Roman"/>
              </a:rPr>
              <a:t>’</a:t>
            </a:r>
            <a:r>
              <a:rPr dirty="0" smtClean="0" sz="1200" spc="0" u="sng">
                <a:latin typeface="Times New Roman"/>
                <a:cs typeface="Times New Roman"/>
              </a:rPr>
              <a:t>s</a:t>
            </a:r>
            <a:r>
              <a:rPr dirty="0" smtClean="0" sz="1200" spc="0" u="sng">
                <a:latin typeface="Times New Roman"/>
                <a:cs typeface="Times New Roman"/>
              </a:rPr>
              <a:t> </a:t>
            </a:r>
            <a:r>
              <a:rPr dirty="0" smtClean="0" sz="1200" spc="-5" u="sng">
                <a:latin typeface="Times New Roman"/>
                <a:cs typeface="Times New Roman"/>
              </a:rPr>
              <a:t>T</a:t>
            </a:r>
            <a:r>
              <a:rPr dirty="0" smtClean="0" sz="1200" spc="0" u="sng">
                <a:latin typeface="Times New Roman"/>
                <a:cs typeface="Times New Roman"/>
              </a:rPr>
              <a:t>h</a:t>
            </a:r>
            <a:r>
              <a:rPr dirty="0" smtClean="0" sz="1200" spc="-5" u="sng">
                <a:latin typeface="Times New Roman"/>
                <a:cs typeface="Times New Roman"/>
              </a:rPr>
              <a:t>e</a:t>
            </a:r>
            <a:r>
              <a:rPr dirty="0" smtClean="0" sz="1200" spc="0" u="sng">
                <a:latin typeface="Times New Roman"/>
                <a:cs typeface="Times New Roman"/>
              </a:rPr>
              <a:t>o</a:t>
            </a:r>
            <a:r>
              <a:rPr dirty="0" smtClean="0" sz="1200" spc="-5" u="sng">
                <a:latin typeface="Times New Roman"/>
                <a:cs typeface="Times New Roman"/>
              </a:rPr>
              <a:t>r</a:t>
            </a:r>
            <a:r>
              <a:rPr dirty="0" smtClean="0" sz="1200" spc="-5" u="sng">
                <a:latin typeface="Times New Roman"/>
                <a:cs typeface="Times New Roman"/>
              </a:rPr>
              <a:t>e</a:t>
            </a:r>
            <a:r>
              <a:rPr dirty="0" smtClean="0" sz="1200" spc="0" u="sng">
                <a:latin typeface="Times New Roman"/>
                <a:cs typeface="Times New Roman"/>
              </a:rPr>
              <a:t>m</a:t>
            </a:r>
            <a:r>
              <a:rPr dirty="0" smtClean="0" sz="1200" spc="0" u="sng">
                <a:latin typeface="Times New Roman"/>
                <a:cs typeface="Times New Roman"/>
              </a:rPr>
              <a:t>:</a:t>
            </a:r>
            <a:r>
              <a:rPr dirty="0" smtClean="0" sz="1200" spc="0" u="sng">
                <a:latin typeface="Times New Roman"/>
                <a:cs typeface="Times New Roman"/>
              </a:rPr>
              <a:t> </a:t>
            </a:r>
            <a:r>
              <a:rPr dirty="0" smtClean="0" sz="1200" spc="0" u="sng">
                <a:latin typeface="Times New Roman"/>
                <a:cs typeface="Times New Roman"/>
              </a:rPr>
              <a:t>-</a:t>
            </a:r>
            <a:r>
              <a:rPr dirty="0" smtClean="0" sz="1200" spc="-5" u="sng">
                <a:latin typeface="Times New Roman"/>
                <a:cs typeface="Times New Roman"/>
              </a:rPr>
              <a:t> </a:t>
            </a:r>
            <a:r>
              <a:rPr dirty="0" smtClean="0" sz="1200" spc="15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nnon</a:t>
            </a:r>
            <a:r>
              <a:rPr dirty="0" smtClean="0" sz="1200" spc="-5">
                <a:latin typeface="Times New Roman"/>
                <a:cs typeface="Times New Roman"/>
              </a:rPr>
              <a:t>’</a:t>
            </a:r>
            <a:r>
              <a:rPr dirty="0" smtClean="0" sz="1200" spc="0">
                <a:latin typeface="Times New Roman"/>
                <a:cs typeface="Times New Roman"/>
              </a:rPr>
              <a:t>s th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 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iv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</a:t>
            </a:r>
            <a:r>
              <a:rPr dirty="0" smtClean="0" sz="1200" spc="-5">
                <a:latin typeface="Times New Roman"/>
                <a:cs typeface="Times New Roman"/>
              </a:rPr>
              <a:t> ca</a:t>
            </a:r>
            <a:r>
              <a:rPr dirty="0" smtClean="0" sz="1200" spc="1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ac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2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25">
                <a:latin typeface="Times New Roman"/>
                <a:cs typeface="Times New Roman"/>
              </a:rPr>
              <a:t>s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 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 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nois</a:t>
            </a:r>
            <a:r>
              <a:rPr dirty="0" smtClean="0" sz="1200" spc="-5">
                <a:latin typeface="Times New Roman"/>
                <a:cs typeface="Times New Roman"/>
              </a:rPr>
              <a:t>e.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64"/>
              </a:spcBef>
            </a:pPr>
            <a:endParaRPr sz="1100"/>
          </a:p>
          <a:p>
            <a:pPr algn="ctr" marR="1905">
              <a:lnSpc>
                <a:spcPct val="100000"/>
              </a:lnSpc>
            </a:pPr>
            <a:r>
              <a:rPr dirty="0" smtClean="0" sz="1200">
                <a:latin typeface="Cambria Math"/>
                <a:cs typeface="Cambria Math"/>
              </a:rPr>
              <a:t>𝐶𝐶</a:t>
            </a:r>
            <a:r>
              <a:rPr dirty="0" smtClean="0" sz="1200">
                <a:latin typeface="Cambria Math"/>
                <a:cs typeface="Cambria Math"/>
              </a:rPr>
              <a:t>=</a:t>
            </a:r>
            <a:r>
              <a:rPr dirty="0" smtClean="0" sz="1200" spc="75">
                <a:latin typeface="Cambria Math"/>
                <a:cs typeface="Cambria Math"/>
              </a:rPr>
              <a:t> </a:t>
            </a:r>
            <a:r>
              <a:rPr dirty="0" smtClean="0" sz="1200" spc="0">
                <a:latin typeface="Cambria Math"/>
                <a:cs typeface="Cambria Math"/>
              </a:rPr>
              <a:t>𝑑𝑑</a:t>
            </a:r>
            <a:r>
              <a:rPr dirty="0" smtClean="0" sz="1200" spc="-5">
                <a:latin typeface="Cambria Math"/>
                <a:cs typeface="Cambria Math"/>
              </a:rPr>
              <a:t>lo</a:t>
            </a:r>
            <a:r>
              <a:rPr dirty="0" smtClean="0" sz="1200" spc="40">
                <a:latin typeface="Cambria Math"/>
                <a:cs typeface="Cambria Math"/>
              </a:rPr>
              <a:t>g</a:t>
            </a:r>
            <a:r>
              <a:rPr dirty="0" smtClean="0" baseline="-16339" sz="1275" spc="97">
                <a:latin typeface="Cambria Math"/>
                <a:cs typeface="Cambria Math"/>
              </a:rPr>
              <a:t>2</a:t>
            </a:r>
            <a:r>
              <a:rPr dirty="0" smtClean="0" sz="1200" spc="5">
                <a:latin typeface="Cambria Math"/>
                <a:cs typeface="Cambria Math"/>
              </a:rPr>
              <a:t>(</a:t>
            </a:r>
            <a:r>
              <a:rPr dirty="0" smtClean="0" sz="1200" spc="-10">
                <a:latin typeface="Cambria Math"/>
                <a:cs typeface="Cambria Math"/>
              </a:rPr>
              <a:t>1</a:t>
            </a:r>
            <a:r>
              <a:rPr dirty="0" smtClean="0" sz="1200" spc="5">
                <a:latin typeface="Cambria Math"/>
                <a:cs typeface="Cambria Math"/>
              </a:rPr>
              <a:t> </a:t>
            </a:r>
            <a:r>
              <a:rPr dirty="0" smtClean="0" sz="1200" spc="0">
                <a:latin typeface="Cambria Math"/>
                <a:cs typeface="Cambria Math"/>
              </a:rPr>
              <a:t>+</a:t>
            </a:r>
            <a:r>
              <a:rPr dirty="0" smtClean="0" sz="1200" spc="-10">
                <a:latin typeface="Cambria Math"/>
                <a:cs typeface="Cambria Math"/>
              </a:rPr>
              <a:t> </a:t>
            </a:r>
            <a:r>
              <a:rPr dirty="0" smtClean="0" sz="1200" spc="0">
                <a:latin typeface="Cambria Math"/>
                <a:cs typeface="Cambria Math"/>
              </a:rPr>
              <a:t>𝑆𝑆𝑆𝑆𝑆𝑆</a:t>
            </a:r>
            <a:r>
              <a:rPr dirty="0" smtClean="0" sz="1200" spc="0">
                <a:latin typeface="Cambria Math"/>
                <a:cs typeface="Cambria Math"/>
              </a:rPr>
              <a:t>)</a:t>
            </a:r>
            <a:endParaRPr sz="1200">
              <a:latin typeface="Cambria Math"/>
              <a:cs typeface="Cambria Math"/>
            </a:endParaRPr>
          </a:p>
          <a:p>
            <a:pPr>
              <a:lnSpc>
                <a:spcPts val="550"/>
              </a:lnSpc>
              <a:spcBef>
                <a:spcPts val="34"/>
              </a:spcBef>
            </a:pPr>
            <a:endParaRPr sz="550"/>
          </a:p>
          <a:p>
            <a:pPr>
              <a:lnSpc>
                <a:spcPts val="1000"/>
              </a:lnSpc>
            </a:pPr>
            <a:endParaRPr sz="1000"/>
          </a:p>
          <a:p>
            <a:pPr marL="12700" marR="12700" indent="0">
              <a:lnSpc>
                <a:spcPct val="110800"/>
              </a:lnSpc>
            </a:pPr>
            <a:r>
              <a:rPr dirty="0" smtClean="0" sz="1200" spc="-5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ot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:-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nnon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iv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us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upp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limit;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N</a:t>
            </a:r>
            <a:r>
              <a:rPr dirty="0" smtClean="0" sz="1200" spc="-40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quist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la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lls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us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how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gn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ls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ee</a:t>
            </a:r>
            <a:r>
              <a:rPr dirty="0" smtClean="0" sz="1200" spc="0">
                <a:latin typeface="Times New Roman"/>
                <a:cs typeface="Times New Roman"/>
              </a:rPr>
              <a:t>d.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23"/>
              </a:spcBef>
            </a:pPr>
            <a:endParaRPr sz="700"/>
          </a:p>
          <a:p>
            <a:pPr>
              <a:lnSpc>
                <a:spcPts val="1000"/>
              </a:lnSpc>
            </a:pPr>
            <a:endParaRPr sz="1000"/>
          </a:p>
          <a:p>
            <a:pPr algn="ctr" marR="3175">
              <a:lnSpc>
                <a:spcPct val="100000"/>
              </a:lnSpc>
            </a:pPr>
            <a:r>
              <a:rPr dirty="0" smtClean="0" sz="1600" spc="-15" b="1">
                <a:latin typeface="Times New Roman"/>
                <a:cs typeface="Times New Roman"/>
              </a:rPr>
              <a:t>P</a:t>
            </a:r>
            <a:r>
              <a:rPr dirty="0" smtClean="0" sz="1600" spc="-15" b="1">
                <a:latin typeface="Times New Roman"/>
                <a:cs typeface="Times New Roman"/>
              </a:rPr>
              <a:t>ER</a:t>
            </a:r>
            <a:r>
              <a:rPr dirty="0" smtClean="0" sz="1600" spc="-5" b="1">
                <a:latin typeface="Times New Roman"/>
                <a:cs typeface="Times New Roman"/>
              </a:rPr>
              <a:t>F</a:t>
            </a:r>
            <a:r>
              <a:rPr dirty="0" smtClean="0" sz="1600" spc="-25" b="1">
                <a:latin typeface="Times New Roman"/>
                <a:cs typeface="Times New Roman"/>
              </a:rPr>
              <a:t>O</a:t>
            </a:r>
            <a:r>
              <a:rPr dirty="0" smtClean="0" sz="1600" spc="-15" b="1">
                <a:latin typeface="Times New Roman"/>
                <a:cs typeface="Times New Roman"/>
              </a:rPr>
              <a:t>R</a:t>
            </a:r>
            <a:r>
              <a:rPr dirty="0" smtClean="0" sz="1600" spc="-10" b="1">
                <a:latin typeface="Times New Roman"/>
                <a:cs typeface="Times New Roman"/>
              </a:rPr>
              <a:t>M</a:t>
            </a:r>
            <a:r>
              <a:rPr dirty="0" smtClean="0" sz="1600" spc="-5" b="1">
                <a:latin typeface="Times New Roman"/>
                <a:cs typeface="Times New Roman"/>
              </a:rPr>
              <a:t>A</a:t>
            </a:r>
            <a:r>
              <a:rPr dirty="0" smtClean="0" sz="1600" spc="-15" b="1">
                <a:latin typeface="Times New Roman"/>
                <a:cs typeface="Times New Roman"/>
              </a:rPr>
              <a:t>N</a:t>
            </a:r>
            <a:r>
              <a:rPr dirty="0" smtClean="0" sz="1600" spc="-5" b="1">
                <a:latin typeface="Times New Roman"/>
                <a:cs typeface="Times New Roman"/>
              </a:rPr>
              <a:t>C</a:t>
            </a:r>
            <a:r>
              <a:rPr dirty="0" smtClean="0" sz="1600" spc="-15" b="1">
                <a:latin typeface="Times New Roman"/>
                <a:cs typeface="Times New Roman"/>
              </a:rPr>
              <a:t>E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06627" y="6385559"/>
            <a:ext cx="6718300" cy="24123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1478280">
              <a:lnSpc>
                <a:spcPct val="100000"/>
              </a:lnSpc>
            </a:pPr>
            <a:r>
              <a:rPr dirty="0" smtClean="0" sz="1200" spc="-5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ne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impo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nt issue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 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 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k, h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w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ood is it?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29"/>
              </a:spcBef>
            </a:pPr>
            <a:endParaRPr sz="550"/>
          </a:p>
          <a:p>
            <a:pPr>
              <a:lnSpc>
                <a:spcPts val="1000"/>
              </a:lnSpc>
            </a:pPr>
            <a:endParaRPr sz="1000"/>
          </a:p>
          <a:p>
            <a:pPr algn="just" marL="12700" marR="12700" indent="0">
              <a:lnSpc>
                <a:spcPct val="110300"/>
              </a:lnSpc>
            </a:pP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use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idth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ts.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st,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idth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5">
                <a:latin typeface="Times New Roman"/>
                <a:cs typeface="Times New Roman"/>
              </a:rPr>
              <a:t>z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 of </a:t>
            </a:r>
            <a:r>
              <a:rPr dirty="0" smtClean="0" sz="1200" spc="-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 </a:t>
            </a:r>
            <a:r>
              <a:rPr dirty="0" smtClean="0" sz="1200" spc="-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-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mposite </a:t>
            </a:r>
            <a:r>
              <a:rPr dirty="0" smtClean="0" sz="1200" spc="-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</a:t>
            </a:r>
            <a:r>
              <a:rPr dirty="0" smtClean="0" sz="1200" spc="-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or </a:t>
            </a:r>
            <a:r>
              <a:rPr dirty="0" smtClean="0" sz="1200" spc="-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3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nge </a:t>
            </a:r>
            <a:r>
              <a:rPr dirty="0" smtClean="0" sz="1200" spc="-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 </a:t>
            </a:r>
            <a:r>
              <a:rPr dirty="0" smtClean="0" sz="1200" spc="-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 </a:t>
            </a:r>
            <a:r>
              <a:rPr dirty="0" smtClean="0" sz="1200" spc="-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-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 </a:t>
            </a:r>
            <a:r>
              <a:rPr dirty="0" smtClean="0" sz="1200" spc="-3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-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ss. 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 </a:t>
            </a:r>
            <a:r>
              <a:rPr dirty="0" smtClean="0" sz="1200" spc="-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ond,</a:t>
            </a:r>
            <a:r>
              <a:rPr dirty="0" smtClean="0" sz="1200" spc="0">
                <a:latin typeface="Times New Roman"/>
                <a:cs typeface="Times New Roman"/>
              </a:rPr>
              <a:t> b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idth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bits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 </a:t>
            </a:r>
            <a:r>
              <a:rPr dirty="0" smtClean="0" sz="1200" spc="-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ond,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 </a:t>
            </a:r>
            <a:r>
              <a:rPr dirty="0" smtClean="0" sz="1200" spc="-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bit </a:t>
            </a:r>
            <a:r>
              <a:rPr dirty="0" smtClean="0" sz="1200" spc="-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nsmission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-1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 </a:t>
            </a:r>
            <a:r>
              <a:rPr dirty="0" smtClean="0" sz="1200" spc="-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or </a:t>
            </a:r>
            <a:r>
              <a:rPr dirty="0" smtClean="0" sz="1200" spc="-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link.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ca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43"/>
              </a:spcBef>
            </a:pPr>
            <a:endParaRPr sz="550"/>
          </a:p>
          <a:p>
            <a:pPr>
              <a:lnSpc>
                <a:spcPts val="1000"/>
              </a:lnSpc>
            </a:pPr>
            <a:endParaRPr sz="1000"/>
          </a:p>
          <a:p>
            <a:pPr algn="just" marL="12700" marR="12700" indent="0">
              <a:lnSpc>
                <a:spcPct val="110200"/>
              </a:lnSpc>
            </a:pP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ou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hput: </a:t>
            </a:r>
            <a:r>
              <a:rPr dirty="0" smtClean="0" sz="1200" spc="-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- </a:t>
            </a:r>
            <a:r>
              <a:rPr dirty="0" smtClean="0" sz="1200" spc="-5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hput </a:t>
            </a:r>
            <a:r>
              <a:rPr dirty="0" smtClean="0" sz="1200" spc="-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 </a:t>
            </a:r>
            <a:r>
              <a:rPr dirty="0" smtClean="0" sz="1200" spc="-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-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 </a:t>
            </a:r>
            <a:r>
              <a:rPr dirty="0" smtClean="0" sz="1200" spc="-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how </a:t>
            </a:r>
            <a:r>
              <a:rPr dirty="0" smtClean="0" sz="1200" spc="-5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st </a:t>
            </a:r>
            <a:r>
              <a:rPr dirty="0" smtClean="0" sz="1200" spc="-5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5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-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tu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 </a:t>
            </a:r>
            <a:r>
              <a:rPr dirty="0" smtClean="0" sz="1200" spc="-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nd </a:t>
            </a:r>
            <a:r>
              <a:rPr dirty="0" smtClean="0" sz="1200" spc="-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ta </a:t>
            </a:r>
            <a:r>
              <a:rPr dirty="0" smtClean="0" sz="1200" spc="-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h </a:t>
            </a:r>
            <a:r>
              <a:rPr dirty="0" smtClean="0" sz="1200" spc="-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-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k.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lthou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h,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idth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bits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ond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hput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</a:t>
            </a:r>
            <a:r>
              <a:rPr dirty="0" smtClean="0" sz="1200" spc="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nt.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 link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ve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B</a:t>
            </a:r>
            <a:r>
              <a:rPr dirty="0" smtClean="0" sz="1200" spc="20" i="1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bps,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but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 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T</a:t>
            </a:r>
            <a:r>
              <a:rPr dirty="0" smtClean="0" sz="1200" spc="25" i="1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bps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his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link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ith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T</a:t>
            </a:r>
            <a:r>
              <a:rPr dirty="0" smtClean="0" sz="1200" spc="25" i="1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15">
                <a:latin typeface="Times New Roman"/>
                <a:cs typeface="Times New Roman"/>
              </a:rPr>
              <a:t>a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5" i="1">
                <a:latin typeface="Times New Roman"/>
                <a:cs typeface="Times New Roman"/>
              </a:rPr>
              <a:t>B.</a:t>
            </a:r>
            <a:r>
              <a:rPr dirty="0" smtClean="0" sz="1200" spc="-5" i="1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1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ve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link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ith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Mbps,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but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onn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0">
                <a:latin typeface="Times New Roman"/>
                <a:cs typeface="Times New Roman"/>
              </a:rPr>
              <a:t> link m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ndle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25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200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kbps.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his 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ns th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nnot 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nd mo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200 kbps th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ou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h this link.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6627" y="327659"/>
            <a:ext cx="6719570" cy="22326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12700" indent="0">
              <a:lnSpc>
                <a:spcPct val="110000"/>
              </a:lnSpc>
            </a:pPr>
            <a:r>
              <a:rPr dirty="0" smtClean="0" sz="1200" spc="-5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om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k:</a:t>
            </a:r>
            <a:r>
              <a:rPr dirty="0" smtClean="0" sz="1200" spc="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ith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idth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10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M</a:t>
            </a:r>
            <a:r>
              <a:rPr dirty="0" smtClean="0" sz="1200" spc="0">
                <a:latin typeface="Times New Roman"/>
                <a:cs typeface="Times New Roman"/>
              </a:rPr>
              <a:t>bps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ss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12,000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minute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ith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 </a:t>
            </a:r>
            <a:r>
              <a:rPr dirty="0" smtClean="0" sz="1200" spc="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20">
                <a:latin typeface="Times New Roman"/>
                <a:cs typeface="Times New Roman"/>
              </a:rPr>
              <a:t>r</a:t>
            </a:r>
            <a:r>
              <a:rPr dirty="0" smtClean="0" sz="1200" spc="-40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10,000 bits. 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 is 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ou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hput of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this 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k?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45"/>
              </a:spcBef>
            </a:pPr>
            <a:endParaRPr sz="550"/>
          </a:p>
          <a:p>
            <a:pPr>
              <a:lnSpc>
                <a:spcPts val="1000"/>
              </a:lnSpc>
            </a:pPr>
            <a:endParaRPr sz="1000"/>
          </a:p>
          <a:p>
            <a:pPr algn="just" marL="12700" marR="13970">
              <a:lnSpc>
                <a:spcPct val="110000"/>
              </a:lnSpc>
            </a:pPr>
            <a:r>
              <a:rPr dirty="0" smtClean="0" sz="1200" spc="-15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-5">
                <a:latin typeface="Times New Roman"/>
                <a:cs typeface="Times New Roman"/>
              </a:rPr>
              <a:t>De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5">
                <a:latin typeface="Times New Roman"/>
                <a:cs typeface="Times New Roman"/>
              </a:rPr>
              <a:t>a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-5">
                <a:latin typeface="Times New Roman"/>
                <a:cs typeface="Times New Roman"/>
              </a:rPr>
              <a:t>)</a:t>
            </a:r>
            <a:r>
              <a:rPr dirty="0" smtClean="0" sz="1200" spc="10">
                <a:latin typeface="Times New Roman"/>
                <a:cs typeface="Times New Roman"/>
              </a:rPr>
              <a:t>:</a:t>
            </a:r>
            <a:r>
              <a:rPr dirty="0" smtClean="0" sz="1200" spc="0">
                <a:latin typeface="Times New Roman"/>
                <a:cs typeface="Times New Roman"/>
              </a:rPr>
              <a:t>-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ne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5">
                <a:latin typeface="Times New Roman"/>
                <a:cs typeface="Times New Roman"/>
              </a:rPr>
              <a:t>h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long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it 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k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 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nti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ge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ompl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ar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ive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at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stin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om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ime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bit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ut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om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sou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our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ompon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nts: 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op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tim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, 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nsmission tim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qu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uing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time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</a:t>
            </a:r>
            <a:r>
              <a:rPr dirty="0" smtClean="0" sz="1200" spc="1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ing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5">
                <a:latin typeface="Times New Roman"/>
                <a:cs typeface="Times New Roman"/>
              </a:rPr>
              <a:t>a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750"/>
              </a:lnSpc>
              <a:spcBef>
                <a:spcPts val="25"/>
              </a:spcBef>
            </a:pPr>
            <a:endParaRPr sz="750"/>
          </a:p>
          <a:p>
            <a:pPr>
              <a:lnSpc>
                <a:spcPts val="1000"/>
              </a:lnSpc>
            </a:pPr>
            <a:endParaRPr sz="1000"/>
          </a:p>
          <a:p>
            <a:pPr marL="431800">
              <a:lnSpc>
                <a:spcPct val="100000"/>
              </a:lnSpc>
            </a:pPr>
            <a:r>
              <a:rPr dirty="0" smtClean="0" sz="1200">
                <a:latin typeface="Cambria Math"/>
                <a:cs typeface="Cambria Math"/>
              </a:rPr>
              <a:t>𝐿𝐿𝐿𝐿𝐿𝐿𝐿𝐿𝐿𝐿𝐿𝐿𝐿𝐿</a:t>
            </a:r>
            <a:r>
              <a:rPr dirty="0" smtClean="0" sz="1200">
                <a:latin typeface="Cambria Math"/>
                <a:cs typeface="Cambria Math"/>
              </a:rPr>
              <a:t>=</a:t>
            </a:r>
            <a:r>
              <a:rPr dirty="0" smtClean="0" sz="1200" spc="60">
                <a:latin typeface="Cambria Math"/>
                <a:cs typeface="Cambria Math"/>
              </a:rPr>
              <a:t> </a:t>
            </a:r>
            <a:r>
              <a:rPr dirty="0" smtClean="0" sz="1200" spc="0">
                <a:latin typeface="Cambria Math"/>
                <a:cs typeface="Cambria Math"/>
              </a:rPr>
              <a:t>𝑝𝑝𝑝𝑝𝑝𝑝𝑝𝑝𝐿𝐿𝑝𝑝𝐿𝐿𝐿𝐿𝑝𝑝𝑝𝑝𝐿𝐿𝐿𝐿𝑝𝑝𝑡𝑡𝐿𝐿</a:t>
            </a:r>
            <a:r>
              <a:rPr dirty="0" smtClean="0" sz="1200" spc="0">
                <a:latin typeface="Cambria Math"/>
                <a:cs typeface="Cambria Math"/>
              </a:rPr>
              <a:t>+ </a:t>
            </a:r>
            <a:r>
              <a:rPr dirty="0" smtClean="0" sz="1200" spc="0">
                <a:latin typeface="Cambria Math"/>
                <a:cs typeface="Cambria Math"/>
              </a:rPr>
              <a:t>𝐿𝐿𝑝𝑝𝐿𝐿𝐿𝐿𝑡𝑡𝑡𝑡𝑝𝑝𝑡𝑡𝑡𝑡𝑝𝑝𝑝𝑝𝐿𝐿𝐿𝐿𝑝𝑝𝑡𝑡𝐿𝐿</a:t>
            </a:r>
            <a:r>
              <a:rPr dirty="0" smtClean="0" sz="1200" spc="0">
                <a:latin typeface="Cambria Math"/>
                <a:cs typeface="Cambria Math"/>
              </a:rPr>
              <a:t>+ </a:t>
            </a:r>
            <a:r>
              <a:rPr dirty="0" smtClean="0" sz="1200" spc="0">
                <a:latin typeface="Cambria Math"/>
                <a:cs typeface="Cambria Math"/>
              </a:rPr>
              <a:t>𝑞𝑞𝑞𝑞𝐿𝐿𝑞𝑞𝑝𝑝𝐿𝐿𝑝𝑝𝐿𝐿𝑝𝑝𝑡𝑡𝐿𝐿</a:t>
            </a:r>
            <a:r>
              <a:rPr dirty="0" smtClean="0" sz="1200" spc="0">
                <a:latin typeface="Cambria Math"/>
                <a:cs typeface="Cambria Math"/>
              </a:rPr>
              <a:t>+ </a:t>
            </a:r>
            <a:r>
              <a:rPr dirty="0" smtClean="0" sz="1200" spc="0">
                <a:latin typeface="Cambria Math"/>
                <a:cs typeface="Cambria Math"/>
              </a:rPr>
              <a:t>𝑝𝑝𝑝𝑝𝑝𝑝𝐿𝐿𝐿𝐿𝑡𝑡𝑡𝑡𝑝𝑝𝐿𝐿𝑝𝑝𝑑𝑑𝐿𝐿𝑑𝑑𝐿𝐿𝐿𝐿</a:t>
            </a:r>
            <a:endParaRPr sz="1200">
              <a:latin typeface="Cambria Math"/>
              <a:cs typeface="Cambria Math"/>
            </a:endParaRPr>
          </a:p>
          <a:p>
            <a:pPr>
              <a:lnSpc>
                <a:spcPts val="550"/>
              </a:lnSpc>
              <a:spcBef>
                <a:spcPts val="34"/>
              </a:spcBef>
            </a:pPr>
            <a:endParaRPr sz="550"/>
          </a:p>
          <a:p>
            <a:pPr>
              <a:lnSpc>
                <a:spcPts val="1000"/>
              </a:lnSpc>
            </a:pPr>
            <a:endParaRPr sz="1000"/>
          </a:p>
          <a:p>
            <a:pPr marL="469900" marR="40640" indent="-228600">
              <a:lnSpc>
                <a:spcPct val="110000"/>
              </a:lnSpc>
              <a:buFont typeface="Wingdings"/>
              <a:buChar char=""/>
              <a:tabLst>
                <a:tab pos="469900" algn="l"/>
              </a:tabLst>
            </a:pP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op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im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: -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op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 time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t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time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qui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bit 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o 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om 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sou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 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stin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tion.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1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 time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ul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dividing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dist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op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 sp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800604" y="2868168"/>
            <a:ext cx="1407795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Cambria Math"/>
                <a:cs typeface="Cambria Math"/>
              </a:rPr>
              <a:t>𝑃𝑃𝑝𝑝𝑝𝑝𝑝𝑝𝐿𝐿𝑝𝑝𝐿𝐿𝐿𝐿𝑝𝑝𝑝𝑝𝐿𝐿𝐿𝐿𝑝𝑝𝑡𝑡𝐿𝐿</a:t>
            </a:r>
            <a:r>
              <a:rPr dirty="0" smtClean="0" sz="1200">
                <a:latin typeface="Cambria Math"/>
                <a:cs typeface="Cambria Math"/>
              </a:rPr>
              <a:t>=</a:t>
            </a:r>
            <a:endParaRPr sz="1200">
              <a:latin typeface="Cambria Math"/>
              <a:cs typeface="Cambria Math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576064" y="2752343"/>
            <a:ext cx="628015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Cambria Math"/>
                <a:cs typeface="Cambria Math"/>
              </a:rPr>
              <a:t>𝐷𝐷𝑝𝑝𝑡𝑡𝐿𝐿𝐿𝐿𝐿𝐿𝐿𝐿𝐿𝐿</a:t>
            </a:r>
            <a:endParaRPr sz="1200">
              <a:latin typeface="Cambria Math"/>
              <a:cs typeface="Cambria Math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224020" y="2970276"/>
            <a:ext cx="1330325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Cambria Math"/>
                <a:cs typeface="Cambria Math"/>
              </a:rPr>
              <a:t>𝑃𝑃𝑝𝑝𝑝𝑝𝑝𝑝𝐿𝐿𝑝𝑝𝐿𝐿𝐿𝐿𝑝𝑝𝑝𝑝𝐿𝐿𝑡𝑡𝑝𝑝𝐿𝐿𝐿𝐿𝑑𝑑</a:t>
            </a:r>
            <a:endParaRPr sz="1200">
              <a:latin typeface="Cambria Math"/>
              <a:cs typeface="Cambria Math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236720" y="2977133"/>
            <a:ext cx="1309115" cy="0"/>
          </a:xfrm>
          <a:custGeom>
            <a:avLst/>
            <a:gdLst/>
            <a:ahLst/>
            <a:cxnLst/>
            <a:rect l="l" t="t" r="r" b="b"/>
            <a:pathLst>
              <a:path w="1309115" h="0">
                <a:moveTo>
                  <a:pt x="0" y="0"/>
                </a:moveTo>
                <a:lnTo>
                  <a:pt x="1309115" y="0"/>
                </a:lnTo>
              </a:path>
            </a:pathLst>
          </a:custGeom>
          <a:ln w="1193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706627" y="3349690"/>
            <a:ext cx="6718934" cy="26460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241300" marR="13335">
              <a:lnSpc>
                <a:spcPct val="111700"/>
              </a:lnSpc>
            </a:pP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op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om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gn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tic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ls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nds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on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dium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onthe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0">
                <a:latin typeface="Times New Roman"/>
                <a:cs typeface="Times New Roman"/>
              </a:rPr>
              <a:t> si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uum,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ht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op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ith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  </a:t>
            </a:r>
            <a:r>
              <a:rPr dirty="0" smtClean="0" sz="1200" spc="-10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Cambria Math"/>
                <a:cs typeface="Cambria Math"/>
              </a:rPr>
              <a:t>3</a:t>
            </a:r>
            <a:r>
              <a:rPr dirty="0" smtClean="0" sz="1200" spc="5">
                <a:latin typeface="Cambria Math"/>
                <a:cs typeface="Cambria Math"/>
              </a:rPr>
              <a:t> </a:t>
            </a:r>
            <a:r>
              <a:rPr dirty="0" smtClean="0" sz="1200" spc="0">
                <a:latin typeface="Cambria Math"/>
                <a:cs typeface="Cambria Math"/>
              </a:rPr>
              <a:t>×</a:t>
            </a:r>
            <a:r>
              <a:rPr dirty="0" smtClean="0" sz="1200" spc="5">
                <a:latin typeface="Cambria Math"/>
                <a:cs typeface="Cambria Math"/>
              </a:rPr>
              <a:t> </a:t>
            </a:r>
            <a:r>
              <a:rPr dirty="0" smtClean="0" sz="1200" spc="-15">
                <a:latin typeface="Cambria Math"/>
                <a:cs typeface="Cambria Math"/>
              </a:rPr>
              <a:t>10</a:t>
            </a:r>
            <a:r>
              <a:rPr dirty="0" smtClean="0" baseline="29411" sz="1275" spc="0">
                <a:latin typeface="Cambria Math"/>
                <a:cs typeface="Cambria Math"/>
              </a:rPr>
              <a:t>8 </a:t>
            </a:r>
            <a:r>
              <a:rPr dirty="0" smtClean="0" baseline="29411" sz="1275" spc="-44">
                <a:latin typeface="Cambria Math"/>
                <a:cs typeface="Cambria Math"/>
              </a:rPr>
              <a:t> </a:t>
            </a:r>
            <a:r>
              <a:rPr dirty="0" smtClean="0" sz="1200" spc="0">
                <a:latin typeface="Cambria Math"/>
                <a:cs typeface="Cambria Math"/>
              </a:rPr>
              <a:t>𝑡𝑡</a:t>
            </a:r>
            <a:r>
              <a:rPr dirty="0" smtClean="0" sz="1200" spc="-5">
                <a:latin typeface="Cambria Math"/>
                <a:cs typeface="Cambria Math"/>
              </a:rPr>
              <a:t>/</a:t>
            </a:r>
            <a:r>
              <a:rPr dirty="0" smtClean="0" sz="1200" spc="0">
                <a:latin typeface="Cambria Math"/>
                <a:cs typeface="Cambria Math"/>
              </a:rPr>
              <a:t>𝑡𝑡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-3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lo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;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it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0">
                <a:latin typeface="Times New Roman"/>
                <a:cs typeface="Times New Roman"/>
              </a:rPr>
              <a:t> mu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 lo</a:t>
            </a:r>
            <a:r>
              <a:rPr dirty="0" smtClean="0" sz="1200" spc="-5">
                <a:latin typeface="Times New Roman"/>
                <a:cs typeface="Times New Roman"/>
              </a:rPr>
              <a:t>we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 </a:t>
            </a:r>
            <a:r>
              <a:rPr dirty="0" smtClean="0" sz="1200" spc="-5">
                <a:latin typeface="Times New Roman"/>
                <a:cs typeface="Times New Roman"/>
              </a:rPr>
              <a:t>ca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21"/>
              </a:spcBef>
            </a:pPr>
            <a:endParaRPr sz="550"/>
          </a:p>
          <a:p>
            <a:pPr>
              <a:lnSpc>
                <a:spcPts val="1000"/>
              </a:lnSpc>
            </a:pPr>
            <a:endParaRPr sz="1000"/>
          </a:p>
          <a:p>
            <a:pPr marL="12700" marR="13335" indent="0">
              <a:lnSpc>
                <a:spcPct val="111700"/>
              </a:lnSpc>
            </a:pPr>
            <a:r>
              <a:rPr dirty="0" smtClean="0" sz="1200" spc="-5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om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k: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-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15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op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time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if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dist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points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12,000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k</a:t>
            </a:r>
            <a:r>
              <a:rPr dirty="0" smtClean="0" sz="1200" spc="-10">
                <a:latin typeface="Times New Roman"/>
                <a:cs typeface="Times New Roman"/>
              </a:rPr>
              <a:t>m</a:t>
            </a:r>
            <a:r>
              <a:rPr dirty="0" smtClean="0" sz="1200" spc="0">
                <a:latin typeface="Times New Roman"/>
                <a:cs typeface="Times New Roman"/>
              </a:rPr>
              <a:t>?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ssume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0">
                <a:latin typeface="Times New Roman"/>
                <a:cs typeface="Times New Roman"/>
              </a:rPr>
              <a:t> 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op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 sp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to 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Cambria Math"/>
                <a:cs typeface="Cambria Math"/>
              </a:rPr>
              <a:t>2</a:t>
            </a:r>
            <a:r>
              <a:rPr dirty="0" smtClean="0" sz="1200" spc="5">
                <a:latin typeface="Cambria Math"/>
                <a:cs typeface="Cambria Math"/>
              </a:rPr>
              <a:t>.</a:t>
            </a:r>
            <a:r>
              <a:rPr dirty="0" smtClean="0" sz="1200" spc="-10">
                <a:latin typeface="Cambria Math"/>
                <a:cs typeface="Cambria Math"/>
              </a:rPr>
              <a:t>4</a:t>
            </a:r>
            <a:r>
              <a:rPr dirty="0" smtClean="0" sz="1200" spc="-5">
                <a:latin typeface="Cambria Math"/>
                <a:cs typeface="Cambria Math"/>
              </a:rPr>
              <a:t> </a:t>
            </a:r>
            <a:r>
              <a:rPr dirty="0" smtClean="0" sz="1200" spc="0">
                <a:latin typeface="Cambria Math"/>
                <a:cs typeface="Cambria Math"/>
              </a:rPr>
              <a:t>×</a:t>
            </a:r>
            <a:r>
              <a:rPr dirty="0" smtClean="0" sz="1200" spc="5">
                <a:latin typeface="Cambria Math"/>
                <a:cs typeface="Cambria Math"/>
              </a:rPr>
              <a:t> </a:t>
            </a:r>
            <a:r>
              <a:rPr dirty="0" smtClean="0" sz="1200" spc="-15">
                <a:latin typeface="Cambria Math"/>
                <a:cs typeface="Cambria Math"/>
              </a:rPr>
              <a:t>10</a:t>
            </a:r>
            <a:r>
              <a:rPr dirty="0" smtClean="0" baseline="29411" sz="1275" spc="97">
                <a:latin typeface="Cambria Math"/>
                <a:cs typeface="Cambria Math"/>
              </a:rPr>
              <a:t>8</a:t>
            </a:r>
            <a:r>
              <a:rPr dirty="0" smtClean="0" sz="1200" spc="0">
                <a:latin typeface="Cambria Math"/>
                <a:cs typeface="Cambria Math"/>
              </a:rPr>
              <a:t>𝑡𝑡</a:t>
            </a:r>
            <a:r>
              <a:rPr dirty="0" smtClean="0" sz="1200" spc="-5">
                <a:latin typeface="Cambria Math"/>
                <a:cs typeface="Cambria Math"/>
              </a:rPr>
              <a:t>/</a:t>
            </a:r>
            <a:r>
              <a:rPr dirty="0" smtClean="0" sz="1200" spc="0">
                <a:latin typeface="Cambria Math"/>
                <a:cs typeface="Cambria Math"/>
              </a:rPr>
              <a:t>𝑡𝑡</a:t>
            </a:r>
            <a:r>
              <a:rPr dirty="0" smtClean="0" sz="1200" spc="0">
                <a:latin typeface="Times New Roman"/>
                <a:cs typeface="Times New Roman"/>
              </a:rPr>
              <a:t>in </a:t>
            </a:r>
            <a:r>
              <a:rPr dirty="0" smtClean="0" sz="1200" spc="-5">
                <a:latin typeface="Times New Roman"/>
                <a:cs typeface="Times New Roman"/>
              </a:rPr>
              <a:t>ca</a:t>
            </a:r>
            <a:r>
              <a:rPr dirty="0" smtClean="0" sz="1200" spc="0">
                <a:latin typeface="Times New Roman"/>
                <a:cs typeface="Times New Roman"/>
              </a:rPr>
              <a:t>bl</a:t>
            </a:r>
            <a:r>
              <a:rPr dirty="0" smtClean="0" sz="1200" spc="-5">
                <a:latin typeface="Times New Roman"/>
                <a:cs typeface="Times New Roman"/>
              </a:rPr>
              <a:t>e.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600"/>
              </a:lnSpc>
              <a:spcBef>
                <a:spcPts val="5"/>
              </a:spcBef>
            </a:pPr>
            <a:endParaRPr sz="600"/>
          </a:p>
          <a:p>
            <a:pPr>
              <a:lnSpc>
                <a:spcPts val="1000"/>
              </a:lnSpc>
            </a:pPr>
            <a:endParaRPr sz="1000"/>
          </a:p>
          <a:p>
            <a:pPr algn="just" marL="469900" marR="12700" indent="-228600">
              <a:lnSpc>
                <a:spcPct val="110200"/>
              </a:lnSpc>
              <a:buFont typeface="Wingdings"/>
              <a:buChar char=""/>
              <a:tabLst>
                <a:tab pos="469900" algn="l"/>
              </a:tabLst>
            </a:pP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nsmission tim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: -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3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ommuni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tions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-15">
                <a:latin typeface="Times New Roman"/>
                <a:cs typeface="Times New Roman"/>
              </a:rPr>
              <a:t>'</a:t>
            </a:r>
            <a:r>
              <a:rPr dirty="0" smtClean="0" sz="1200" spc="0">
                <a:latin typeface="Times New Roman"/>
                <a:cs typeface="Times New Roman"/>
              </a:rPr>
              <a:t>t 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nd just 1 bit,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nd 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st 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it</a:t>
            </a:r>
            <a:r>
              <a:rPr dirty="0" smtClean="0" sz="1200" spc="0">
                <a:latin typeface="Times New Roman"/>
                <a:cs typeface="Times New Roman"/>
              </a:rPr>
              <a:t> m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ke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time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</a:t>
            </a:r>
            <a:r>
              <a:rPr dirty="0" smtClean="0" sz="1200" spc="-5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10">
                <a:latin typeface="Times New Roman"/>
                <a:cs typeface="Times New Roman"/>
              </a:rPr>
              <a:t>p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time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its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sti</a:t>
            </a:r>
            <a:r>
              <a:rPr dirty="0" smtClean="0" sz="1200" spc="-5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tion;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bit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lso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1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ke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 s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me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mount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tim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time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bit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ving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bit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ar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ivi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 </a:t>
            </a:r>
            <a:r>
              <a:rPr dirty="0" smtClean="0" sz="1200" spc="-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14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ece</a:t>
            </a:r>
            <a:r>
              <a:rPr dirty="0" smtClean="0" sz="1200" spc="0">
                <a:latin typeface="Times New Roman"/>
                <a:cs typeface="Times New Roman"/>
              </a:rPr>
              <a:t>iv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.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 </a:t>
            </a:r>
            <a:r>
              <a:rPr dirty="0" smtClean="0" sz="1200" spc="-1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st </a:t>
            </a:r>
            <a:r>
              <a:rPr dirty="0" smtClean="0" sz="1200" spc="-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bit </a:t>
            </a:r>
            <a:r>
              <a:rPr dirty="0" smtClean="0" sz="1200" spc="-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ear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 </a:t>
            </a:r>
            <a:r>
              <a:rPr dirty="0" smtClean="0" sz="1200" spc="-1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ar</a:t>
            </a:r>
            <a:r>
              <a:rPr dirty="0" smtClean="0" sz="1200" spc="0">
                <a:latin typeface="Times New Roman"/>
                <a:cs typeface="Times New Roman"/>
              </a:rPr>
              <a:t>li</a:t>
            </a:r>
            <a:r>
              <a:rPr dirty="0" smtClean="0" sz="1200" spc="-5">
                <a:latin typeface="Times New Roman"/>
                <a:cs typeface="Times New Roman"/>
              </a:rPr>
              <a:t>er</a:t>
            </a:r>
            <a:r>
              <a:rPr dirty="0" smtClean="0" sz="1200" spc="0">
                <a:latin typeface="Times New Roman"/>
                <a:cs typeface="Times New Roman"/>
              </a:rPr>
              <a:t>;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st </a:t>
            </a:r>
            <a:r>
              <a:rPr dirty="0" smtClean="0" sz="1200" spc="-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bit </a:t>
            </a:r>
            <a:r>
              <a:rPr dirty="0" smtClean="0" sz="1200" spc="-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ea</a:t>
            </a:r>
            <a:r>
              <a:rPr dirty="0" smtClean="0" sz="1200" spc="1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 </a:t>
            </a:r>
            <a:r>
              <a:rPr dirty="0" smtClean="0" sz="1200" spc="-1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time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qui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nsmission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ge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nds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5">
                <a:latin typeface="Times New Roman"/>
                <a:cs typeface="Times New Roman"/>
              </a:rPr>
              <a:t>z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0">
                <a:latin typeface="Times New Roman"/>
                <a:cs typeface="Times New Roman"/>
              </a:rPr>
              <a:t> 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idth of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855467" y="6100571"/>
            <a:ext cx="1473200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Cambria Math"/>
                <a:cs typeface="Cambria Math"/>
              </a:rPr>
              <a:t>𝑇𝑇𝑝𝑝𝐿𝐿𝐿𝐿𝑡𝑡𝑡𝑡𝑝𝑝𝑡𝑡𝑡𝑡𝑝𝑝𝑝𝑝𝐿𝐿𝐿𝐿𝑝𝑝𝑡𝑡𝐿𝐿</a:t>
            </a:r>
            <a:r>
              <a:rPr dirty="0" smtClean="0" sz="1200">
                <a:latin typeface="Cambria Math"/>
                <a:cs typeface="Cambria Math"/>
              </a:rPr>
              <a:t>=</a:t>
            </a:r>
            <a:endParaRPr sz="12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344415" y="5984747"/>
            <a:ext cx="929005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Cambria Math"/>
                <a:cs typeface="Cambria Math"/>
              </a:rPr>
              <a:t>𝑡𝑡𝐿𝐿𝑡𝑡𝑡𝑡𝐿𝐿𝑝𝑝𝐿𝐿𝑡𝑡𝑝𝑝𝑠𝑠𝐿𝐿</a:t>
            </a:r>
            <a:endParaRPr sz="120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419091" y="6202679"/>
            <a:ext cx="781050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Cambria Math"/>
                <a:cs typeface="Cambria Math"/>
              </a:rPr>
              <a:t>𝑑𝑑𝐿𝐿𝐿𝐿𝑑𝑑𝐵𝐵𝑝𝑝𝑑𝑑𝐿𝐿ℎ</a:t>
            </a:r>
            <a:endParaRPr sz="1200">
              <a:latin typeface="Cambria Math"/>
              <a:cs typeface="Cambria Math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4357115" y="6209538"/>
            <a:ext cx="906780" cy="0"/>
          </a:xfrm>
          <a:custGeom>
            <a:avLst/>
            <a:gdLst/>
            <a:ahLst/>
            <a:cxnLst/>
            <a:rect l="l" t="t" r="r" b="b"/>
            <a:pathLst>
              <a:path w="906780" h="0">
                <a:moveTo>
                  <a:pt x="0" y="0"/>
                </a:moveTo>
                <a:lnTo>
                  <a:pt x="906780" y="0"/>
                </a:lnTo>
              </a:path>
            </a:pathLst>
          </a:custGeom>
          <a:ln w="1193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706627" y="6552834"/>
            <a:ext cx="6718934" cy="26327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469900" marR="12700" indent="-228600">
              <a:lnSpc>
                <a:spcPct val="110200"/>
              </a:lnSpc>
              <a:buFont typeface="Wingdings"/>
              <a:buChar char=""/>
              <a:tabLst>
                <a:tab pos="469900" algn="l"/>
              </a:tabLst>
            </a:pPr>
            <a:r>
              <a:rPr dirty="0" smtClean="0" sz="1200" spc="-5">
                <a:latin typeface="Times New Roman"/>
                <a:cs typeface="Times New Roman"/>
              </a:rPr>
              <a:t>Q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uing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im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: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- </a:t>
            </a:r>
            <a:r>
              <a:rPr dirty="0" smtClean="0" sz="1200" spc="-6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6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hi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ompon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y </a:t>
            </a:r>
            <a:r>
              <a:rPr dirty="0" smtClean="0" sz="1200" spc="-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qu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ui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 </a:t>
            </a:r>
            <a:r>
              <a:rPr dirty="0" smtClean="0" sz="1200" spc="-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tim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, </a:t>
            </a:r>
            <a:r>
              <a:rPr dirty="0" smtClean="0" sz="1200" spc="-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time </a:t>
            </a:r>
            <a:r>
              <a:rPr dirty="0" smtClean="0" sz="1200" spc="-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or </a:t>
            </a:r>
            <a:r>
              <a:rPr dirty="0" smtClean="0" sz="1200" spc="-5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 int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di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hold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ge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it</a:t>
            </a:r>
            <a:r>
              <a:rPr dirty="0" smtClean="0" sz="1200" spc="5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be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q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uing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time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not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fac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;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it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ith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lo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impos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k.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er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ea</a:t>
            </a:r>
            <a:r>
              <a:rPr dirty="0" smtClean="0" sz="1200" spc="20">
                <a:latin typeface="Times New Roman"/>
                <a:cs typeface="Times New Roman"/>
              </a:rPr>
              <a:t>v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ra</a:t>
            </a:r>
            <a:r>
              <a:rPr dirty="0" smtClean="0" sz="1200" spc="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ic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</a:t>
            </a:r>
            <a:r>
              <a:rPr dirty="0" smtClean="0" sz="1200" spc="0">
                <a:latin typeface="Times New Roman"/>
                <a:cs typeface="Times New Roman"/>
              </a:rPr>
              <a:t> 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k,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qu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ui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me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s.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1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di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te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vi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,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su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-114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out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,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qu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1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0">
                <a:latin typeface="Times New Roman"/>
                <a:cs typeface="Times New Roman"/>
              </a:rPr>
              <a:t> 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one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2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.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f </a:t>
            </a:r>
            <a:r>
              <a:rPr dirty="0" smtClean="0" sz="1200" spc="-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1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ar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2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s,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ac</a:t>
            </a:r>
            <a:r>
              <a:rPr dirty="0" smtClean="0" sz="1200" spc="0">
                <a:latin typeface="Times New Roman"/>
                <a:cs typeface="Times New Roman"/>
              </a:rPr>
              <a:t>h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1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ill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ve </a:t>
            </a:r>
            <a:r>
              <a:rPr dirty="0" smtClean="0" sz="1200" spc="-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it.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46"/>
              </a:spcBef>
            </a:pPr>
            <a:endParaRPr sz="550"/>
          </a:p>
          <a:p>
            <a:pPr>
              <a:lnSpc>
                <a:spcPts val="1000"/>
              </a:lnSpc>
            </a:pPr>
            <a:endParaRPr sz="1000"/>
          </a:p>
          <a:p>
            <a:pPr algn="just" marL="12700" marR="15875" indent="0">
              <a:lnSpc>
                <a:spcPct val="110000"/>
              </a:lnSpc>
            </a:pPr>
            <a:r>
              <a:rPr dirty="0" smtClean="0" sz="1200" b="1">
                <a:latin typeface="Times New Roman"/>
                <a:cs typeface="Times New Roman"/>
              </a:rPr>
              <a:t>Ban</a:t>
            </a:r>
            <a:r>
              <a:rPr dirty="0" smtClean="0" sz="1200" spc="-10" b="1">
                <a:latin typeface="Times New Roman"/>
                <a:cs typeface="Times New Roman"/>
              </a:rPr>
              <a:t>d</a:t>
            </a:r>
            <a:r>
              <a:rPr dirty="0" smtClean="0" sz="1200" spc="5" b="1">
                <a:latin typeface="Times New Roman"/>
                <a:cs typeface="Times New Roman"/>
              </a:rPr>
              <a:t>w</a:t>
            </a:r>
            <a:r>
              <a:rPr dirty="0" smtClean="0" sz="1200" spc="0" b="1">
                <a:latin typeface="Times New Roman"/>
                <a:cs typeface="Times New Roman"/>
              </a:rPr>
              <a:t>id</a:t>
            </a:r>
            <a:r>
              <a:rPr dirty="0" smtClean="0" sz="1200" spc="-20" b="1">
                <a:latin typeface="Times New Roman"/>
                <a:cs typeface="Times New Roman"/>
              </a:rPr>
              <a:t>t</a:t>
            </a:r>
            <a:r>
              <a:rPr dirty="0" smtClean="0" sz="1200" spc="0" b="1">
                <a:latin typeface="Times New Roman"/>
                <a:cs typeface="Times New Roman"/>
              </a:rPr>
              <a:t>h</a:t>
            </a:r>
            <a:r>
              <a:rPr dirty="0" smtClean="0" sz="1200" spc="-5" b="1">
                <a:latin typeface="Times New Roman"/>
                <a:cs typeface="Times New Roman"/>
              </a:rPr>
              <a:t>-</a:t>
            </a:r>
            <a:r>
              <a:rPr dirty="0" smtClean="0" sz="1200" spc="-5" b="1">
                <a:latin typeface="Times New Roman"/>
                <a:cs typeface="Times New Roman"/>
              </a:rPr>
              <a:t>De</a:t>
            </a:r>
            <a:r>
              <a:rPr dirty="0" smtClean="0" sz="1200" spc="0" b="1">
                <a:latin typeface="Times New Roman"/>
                <a:cs typeface="Times New Roman"/>
              </a:rPr>
              <a:t>lay</a:t>
            </a:r>
            <a:r>
              <a:rPr dirty="0" smtClean="0" sz="1200" spc="20" b="1">
                <a:latin typeface="Times New Roman"/>
                <a:cs typeface="Times New Roman"/>
              </a:rPr>
              <a:t> </a:t>
            </a:r>
            <a:r>
              <a:rPr dirty="0" smtClean="0" sz="1200" spc="-5" b="1">
                <a:latin typeface="Times New Roman"/>
                <a:cs typeface="Times New Roman"/>
              </a:rPr>
              <a:t>Pr</a:t>
            </a:r>
            <a:r>
              <a:rPr dirty="0" smtClean="0" sz="1200" spc="0" b="1">
                <a:latin typeface="Times New Roman"/>
                <a:cs typeface="Times New Roman"/>
              </a:rPr>
              <a:t>odu</a:t>
            </a:r>
            <a:r>
              <a:rPr dirty="0" smtClean="0" sz="1200" spc="-5" b="1">
                <a:latin typeface="Times New Roman"/>
                <a:cs typeface="Times New Roman"/>
              </a:rPr>
              <a:t>ct</a:t>
            </a:r>
            <a:r>
              <a:rPr dirty="0" smtClean="0" sz="1200" spc="0">
                <a:latin typeface="Times New Roman"/>
                <a:cs typeface="Times New Roman"/>
              </a:rPr>
              <a:t>: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-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idth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1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link.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0">
                <a:latin typeface="Times New Roman"/>
                <a:cs typeface="Times New Roman"/>
              </a:rPr>
              <a:t> 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2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y </a:t>
            </a:r>
            <a:r>
              <a:rPr dirty="0" smtClean="0" sz="1200" spc="-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impo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nt </a:t>
            </a:r>
            <a:r>
              <a:rPr dirty="0" smtClean="0" sz="1200" spc="-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 </a:t>
            </a:r>
            <a:r>
              <a:rPr dirty="0" smtClean="0" sz="1200" spc="-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ta </a:t>
            </a:r>
            <a:r>
              <a:rPr dirty="0" smtClean="0" sz="1200" spc="-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ommuni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tions </a:t>
            </a:r>
            <a:r>
              <a:rPr dirty="0" smtClean="0" sz="1200" spc="-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 </a:t>
            </a:r>
            <a:r>
              <a:rPr dirty="0" smtClean="0" sz="1200" spc="-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odu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 </a:t>
            </a:r>
            <a:r>
              <a:rPr dirty="0" smtClean="0" sz="1200" spc="-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 </a:t>
            </a:r>
            <a:r>
              <a:rPr dirty="0" smtClean="0" sz="1200" spc="-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o, </a:t>
            </a:r>
            <a:r>
              <a:rPr dirty="0" smtClean="0" sz="1200" spc="-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idth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y </a:t>
            </a:r>
            <a:r>
              <a:rPr dirty="0" smtClean="0" sz="1200" spc="-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od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t. 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-3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 </a:t>
            </a:r>
            <a:r>
              <a:rPr dirty="0" smtClean="0" sz="1200" spc="-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us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bo</a:t>
            </a:r>
            <a:r>
              <a:rPr dirty="0" smtClean="0" sz="1200" spc="-5">
                <a:latin typeface="Times New Roman"/>
                <a:cs typeface="Times New Roman"/>
              </a:rPr>
              <a:t>ra</a:t>
            </a:r>
            <a:r>
              <a:rPr dirty="0" smtClean="0" sz="1200" spc="0">
                <a:latin typeface="Times New Roman"/>
                <a:cs typeface="Times New Roman"/>
              </a:rPr>
              <a:t>te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on this issu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sing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 </a:t>
            </a:r>
            <a:r>
              <a:rPr dirty="0" smtClean="0" sz="1200" spc="20">
                <a:latin typeface="Times New Roman"/>
                <a:cs typeface="Times New Roman"/>
              </a:rPr>
              <a:t>h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poth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ti</a:t>
            </a:r>
            <a:r>
              <a:rPr dirty="0" smtClean="0" sz="1200" spc="-5">
                <a:latin typeface="Times New Roman"/>
                <a:cs typeface="Times New Roman"/>
              </a:rPr>
              <a:t>ca</a:t>
            </a:r>
            <a:r>
              <a:rPr dirty="0" smtClean="0" sz="1200" spc="0">
                <a:latin typeface="Times New Roman"/>
                <a:cs typeface="Times New Roman"/>
              </a:rPr>
              <a:t>l 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46"/>
              </a:spcBef>
            </a:pPr>
            <a:endParaRPr sz="550"/>
          </a:p>
          <a:p>
            <a:pPr>
              <a:lnSpc>
                <a:spcPts val="1000"/>
              </a:lnSpc>
            </a:pPr>
            <a:endParaRPr sz="1000"/>
          </a:p>
          <a:p>
            <a:pPr algn="just" marL="12700" marR="21590" indent="0">
              <a:lnSpc>
                <a:spcPct val="110000"/>
              </a:lnSpc>
            </a:pPr>
            <a:r>
              <a:rPr dirty="0" smtClean="0" sz="1200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1:-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 us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ssume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v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link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ith a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idth of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 bps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un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listi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, but 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ood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monst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</a:t>
            </a:r>
            <a:r>
              <a:rPr dirty="0" smtClean="0" sz="1200" spc="0">
                <a:latin typeface="Times New Roman"/>
                <a:cs typeface="Times New Roman"/>
              </a:rPr>
              <a:t> pu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pos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)</a:t>
            </a:r>
            <a:r>
              <a:rPr dirty="0" smtClean="0" sz="1200" spc="0">
                <a:latin typeface="Times New Roman"/>
                <a:cs typeface="Times New Roman"/>
              </a:rPr>
              <a:t>. 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lso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ss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me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 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nk is 5 s. 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nt to 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 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idth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od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11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6627" y="327659"/>
            <a:ext cx="6604634" cy="41465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 indent="0">
              <a:lnSpc>
                <a:spcPct val="110000"/>
              </a:lnSpc>
            </a:pPr>
            <a:r>
              <a:rPr dirty="0" smtClean="0" sz="120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ea</a:t>
            </a:r>
            <a:r>
              <a:rPr dirty="0" smtClean="0" sz="1200" spc="0">
                <a:latin typeface="Times New Roman"/>
                <a:cs typeface="Times New Roman"/>
              </a:rPr>
              <a:t>ns in this </a:t>
            </a:r>
            <a:r>
              <a:rPr dirty="0" smtClean="0" sz="1200" spc="-5">
                <a:latin typeface="Times New Roman"/>
                <a:cs typeface="Times New Roman"/>
              </a:rPr>
              <a:t>ca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ook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ng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, 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1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 this 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odu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 1 x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5 is </a:t>
            </a:r>
            <a:r>
              <a:rPr dirty="0" smtClean="0" sz="1200" spc="-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imum numb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bits th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ill 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link.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 be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no mo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 5 bits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2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time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on 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link. Fi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3.23)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06627" y="3611879"/>
            <a:ext cx="6718300" cy="100139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885314">
              <a:lnSpc>
                <a:spcPct val="100000"/>
              </a:lnSpc>
            </a:pP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3.2</a:t>
            </a:r>
            <a:r>
              <a:rPr dirty="0" smtClean="0" sz="1200" spc="10">
                <a:latin typeface="Times New Roman"/>
                <a:cs typeface="Times New Roman"/>
              </a:rPr>
              <a:t>3</a:t>
            </a:r>
            <a:r>
              <a:rPr dirty="0" smtClean="0" sz="1200" spc="0">
                <a:latin typeface="Times New Roman"/>
                <a:cs typeface="Times New Roman"/>
              </a:rPr>
              <a:t>)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illing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link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ith bits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46"/>
              </a:spcBef>
            </a:pPr>
            <a:endParaRPr sz="550"/>
          </a:p>
          <a:p>
            <a:pPr>
              <a:lnSpc>
                <a:spcPts val="1000"/>
              </a:lnSpc>
            </a:pPr>
            <a:endParaRPr sz="1000"/>
          </a:p>
          <a:p>
            <a:pPr algn="just" marL="12700" marR="12700">
              <a:lnSpc>
                <a:spcPct val="110000"/>
              </a:lnSpc>
            </a:pPr>
            <a:r>
              <a:rPr dirty="0" smtClean="0" sz="1200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2:-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ow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ssume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ha</a:t>
            </a:r>
            <a:r>
              <a:rPr dirty="0" smtClean="0" sz="1200" spc="10">
                <a:latin typeface="Times New Roman"/>
                <a:cs typeface="Times New Roman"/>
              </a:rPr>
              <a:t>v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idth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5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bps.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3.24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sho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be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imum</a:t>
            </a:r>
            <a:r>
              <a:rPr dirty="0" smtClean="0" sz="1200" spc="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5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x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5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=</a:t>
            </a:r>
            <a:r>
              <a:rPr dirty="0" smtClean="0" sz="1200" spc="0">
                <a:latin typeface="Times New Roman"/>
                <a:cs typeface="Times New Roman"/>
              </a:rPr>
              <a:t> 25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bits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lin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son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t,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ond,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5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bits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lin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;</a:t>
            </a:r>
            <a:r>
              <a:rPr dirty="0" smtClean="0" sz="1200" spc="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bit</a:t>
            </a:r>
            <a:r>
              <a:rPr dirty="0" smtClean="0" sz="1200" spc="0">
                <a:latin typeface="Times New Roman"/>
                <a:cs typeface="Times New Roman"/>
              </a:rPr>
              <a:t> is0.2 s.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06627" y="7641335"/>
            <a:ext cx="6718300" cy="100139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934210">
              <a:lnSpc>
                <a:spcPct val="100000"/>
              </a:lnSpc>
            </a:pP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3.2</a:t>
            </a:r>
            <a:r>
              <a:rPr dirty="0" smtClean="0" sz="1200" spc="10">
                <a:latin typeface="Times New Roman"/>
                <a:cs typeface="Times New Roman"/>
              </a:rPr>
              <a:t>4</a:t>
            </a:r>
            <a:r>
              <a:rPr dirty="0" smtClean="0" sz="1200" spc="-5">
                <a:latin typeface="Times New Roman"/>
                <a:cs typeface="Times New Roman"/>
              </a:rPr>
              <a:t>)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illing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link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ith bits in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2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28"/>
              </a:spcBef>
            </a:pPr>
            <a:endParaRPr sz="550"/>
          </a:p>
          <a:p>
            <a:pPr>
              <a:lnSpc>
                <a:spcPts val="1000"/>
              </a:lnSpc>
            </a:pPr>
            <a:endParaRPr sz="1000"/>
          </a:p>
          <a:p>
            <a:pPr algn="just" marL="12700" marR="12700">
              <a:lnSpc>
                <a:spcPct val="110400"/>
              </a:lnSpc>
            </a:pP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6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think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bout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link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points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-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pip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.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 </a:t>
            </a:r>
            <a:r>
              <a:rPr dirty="0" smtClean="0" sz="1200" spc="-6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oss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tion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 </a:t>
            </a:r>
            <a:r>
              <a:rPr dirty="0" smtClean="0" sz="1200" spc="-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pipe </a:t>
            </a:r>
            <a:r>
              <a:rPr dirty="0" smtClean="0" sz="1200" spc="-6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ntsthe</a:t>
            </a:r>
            <a:r>
              <a:rPr dirty="0" smtClean="0" sz="1200" spc="0">
                <a:latin typeface="Times New Roman"/>
                <a:cs typeface="Times New Roman"/>
              </a:rPr>
              <a:t> b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idth,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ngth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pipe</a:t>
            </a:r>
            <a:r>
              <a:rPr dirty="0" smtClean="0" sz="1200" spc="1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nts</a:t>
            </a:r>
            <a:r>
              <a:rPr dirty="0" smtClean="0" sz="1200" spc="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1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</a:t>
            </a:r>
            <a:r>
              <a:rPr dirty="0" smtClean="0" sz="1200" spc="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volume</a:t>
            </a:r>
            <a:r>
              <a:rPr dirty="0" smtClean="0" sz="1200" spc="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pip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0">
                <a:latin typeface="Times New Roman"/>
                <a:cs typeface="Times New Roman"/>
              </a:rPr>
              <a:t> b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idth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od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,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 sho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n in 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3.2</a:t>
            </a:r>
            <a:r>
              <a:rPr dirty="0" smtClean="0" sz="1200" spc="10">
                <a:latin typeface="Times New Roman"/>
                <a:cs typeface="Times New Roman"/>
              </a:rPr>
              <a:t>5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648909" y="1168234"/>
            <a:ext cx="4836828" cy="22319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1902639" y="4837029"/>
            <a:ext cx="4330857" cy="259198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11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511044" y="1251204"/>
            <a:ext cx="3105150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3.3</a:t>
            </a:r>
            <a:r>
              <a:rPr dirty="0" smtClean="0" sz="1200" spc="10">
                <a:latin typeface="Times New Roman"/>
                <a:cs typeface="Times New Roman"/>
              </a:rPr>
              <a:t>3</a:t>
            </a:r>
            <a:r>
              <a:rPr dirty="0" smtClean="0" sz="1200" spc="0">
                <a:latin typeface="Times New Roman"/>
                <a:cs typeface="Times New Roman"/>
              </a:rPr>
              <a:t>)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Con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pt of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idth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od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06567" y="6510855"/>
            <a:ext cx="62230" cy="1873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50">
                <a:latin typeface="Times New Roman"/>
                <a:cs typeface="Times New Roman"/>
              </a:rPr>
              <a:t>.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325206" y="362230"/>
            <a:ext cx="5486396" cy="8782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11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6627" y="327111"/>
            <a:ext cx="6719570" cy="24225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13970" indent="0">
              <a:lnSpc>
                <a:spcPct val="110300"/>
              </a:lnSpc>
            </a:pPr>
            <a:r>
              <a:rPr dirty="0" smtClean="0" sz="1200" spc="-15" b="1">
                <a:latin typeface="Times New Roman"/>
                <a:cs typeface="Times New Roman"/>
              </a:rPr>
              <a:t>P</a:t>
            </a:r>
            <a:r>
              <a:rPr dirty="0" smtClean="0" sz="1200" spc="5" b="1">
                <a:latin typeface="Times New Roman"/>
                <a:cs typeface="Times New Roman"/>
              </a:rPr>
              <a:t>e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iodic</a:t>
            </a:r>
            <a:r>
              <a:rPr dirty="0" smtClean="0" sz="1200" spc="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and</a:t>
            </a:r>
            <a:r>
              <a:rPr dirty="0" smtClean="0" sz="1200" spc="15" b="1">
                <a:latin typeface="Times New Roman"/>
                <a:cs typeface="Times New Roman"/>
              </a:rPr>
              <a:t> </a:t>
            </a:r>
            <a:r>
              <a:rPr dirty="0" smtClean="0" sz="1200" spc="-5" b="1">
                <a:latin typeface="Times New Roman"/>
                <a:cs typeface="Times New Roman"/>
              </a:rPr>
              <a:t>N</a:t>
            </a:r>
            <a:r>
              <a:rPr dirty="0" smtClean="0" sz="1200" spc="0" b="1">
                <a:latin typeface="Times New Roman"/>
                <a:cs typeface="Times New Roman"/>
              </a:rPr>
              <a:t>on</a:t>
            </a:r>
            <a:r>
              <a:rPr dirty="0" smtClean="0" sz="1200" spc="-5" b="1">
                <a:latin typeface="Times New Roman"/>
                <a:cs typeface="Times New Roman"/>
              </a:rPr>
              <a:t>-</a:t>
            </a:r>
            <a:r>
              <a:rPr dirty="0" smtClean="0" sz="1200" spc="0" b="1">
                <a:latin typeface="Times New Roman"/>
                <a:cs typeface="Times New Roman"/>
              </a:rPr>
              <a:t>p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i</a:t>
            </a:r>
            <a:r>
              <a:rPr dirty="0" smtClean="0" sz="1200" spc="10" b="1">
                <a:latin typeface="Times New Roman"/>
                <a:cs typeface="Times New Roman"/>
              </a:rPr>
              <a:t>o</a:t>
            </a:r>
            <a:r>
              <a:rPr dirty="0" smtClean="0" sz="1200" spc="0" b="1">
                <a:latin typeface="Times New Roman"/>
                <a:cs typeface="Times New Roman"/>
              </a:rPr>
              <a:t>dic</a:t>
            </a:r>
            <a:r>
              <a:rPr dirty="0" smtClean="0" sz="1200" spc="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Signals</a:t>
            </a:r>
            <a:r>
              <a:rPr dirty="0" smtClean="0" sz="1200" spc="0">
                <a:latin typeface="Times New Roman"/>
                <a:cs typeface="Times New Roman"/>
              </a:rPr>
              <a:t>: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-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oth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it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ke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one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ms: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10" i="1">
                <a:latin typeface="Times New Roman"/>
                <a:cs typeface="Times New Roman"/>
              </a:rPr>
              <a:t>p</a:t>
            </a:r>
            <a:r>
              <a:rPr dirty="0" smtClean="0" sz="1200" spc="-5" i="1">
                <a:latin typeface="Times New Roman"/>
                <a:cs typeface="Times New Roman"/>
              </a:rPr>
              <a:t>e</a:t>
            </a:r>
            <a:r>
              <a:rPr dirty="0" smtClean="0" sz="1200" spc="0" i="1">
                <a:latin typeface="Times New Roman"/>
                <a:cs typeface="Times New Roman"/>
              </a:rPr>
              <a:t>riodic</a:t>
            </a:r>
            <a:r>
              <a:rPr dirty="0" smtClean="0" sz="1200" spc="5" i="1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non</a:t>
            </a:r>
            <a:r>
              <a:rPr dirty="0" smtClean="0" sz="1200" spc="-5" i="1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er</a:t>
            </a:r>
            <a:r>
              <a:rPr dirty="0" smtClean="0" sz="1200" spc="0">
                <a:latin typeface="Times New Roman"/>
                <a:cs typeface="Times New Roman"/>
              </a:rPr>
              <a:t>iodic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5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ompl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tt</a:t>
            </a:r>
            <a:r>
              <a:rPr dirty="0" smtClean="0" sz="1200" spc="-5">
                <a:latin typeface="Times New Roman"/>
                <a:cs typeface="Times New Roman"/>
              </a:rPr>
              <a:t>er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ith</a:t>
            </a:r>
            <a:r>
              <a:rPr dirty="0" smtClean="0" sz="1200" spc="-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ea</a:t>
            </a:r>
            <a:r>
              <a:rPr dirty="0" smtClean="0" sz="1200" spc="0">
                <a:latin typeface="Times New Roman"/>
                <a:cs typeface="Times New Roman"/>
              </a:rPr>
              <a:t>su</a:t>
            </a:r>
            <a:r>
              <a:rPr dirty="0" smtClean="0" sz="1200" spc="-5">
                <a:latin typeface="Times New Roman"/>
                <a:cs typeface="Times New Roman"/>
              </a:rPr>
              <a:t>ra</a:t>
            </a:r>
            <a:r>
              <a:rPr dirty="0" smtClean="0" sz="1200" spc="0">
                <a:latin typeface="Times New Roman"/>
                <a:cs typeface="Times New Roman"/>
              </a:rPr>
              <a:t>ble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time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ca</a:t>
            </a:r>
            <a:r>
              <a:rPr dirty="0" smtClean="0" sz="1200" spc="0">
                <a:latin typeface="Times New Roman"/>
                <a:cs typeface="Times New Roman"/>
              </a:rPr>
              <a:t>ll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er</a:t>
            </a:r>
            <a:r>
              <a:rPr dirty="0" smtClean="0" sz="1200" spc="0">
                <a:latin typeface="Times New Roman"/>
                <a:cs typeface="Times New Roman"/>
              </a:rPr>
              <a:t>iod,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re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ea</a:t>
            </a:r>
            <a:r>
              <a:rPr dirty="0" smtClean="0" sz="1200" spc="0">
                <a:latin typeface="Times New Roman"/>
                <a:cs typeface="Times New Roman"/>
              </a:rPr>
              <a:t>ts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at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subs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iods.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mpl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tion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one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ull p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ca</a:t>
            </a:r>
            <a:r>
              <a:rPr dirty="0" smtClean="0" sz="1200" spc="0">
                <a:latin typeface="Times New Roman"/>
                <a:cs typeface="Times New Roman"/>
              </a:rPr>
              <a:t>ll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iodic</a:t>
            </a:r>
            <a:r>
              <a:rPr dirty="0" smtClean="0" sz="1200" spc="0">
                <a:latin typeface="Times New Roman"/>
                <a:cs typeface="Times New Roman"/>
              </a:rPr>
              <a:t> si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ithout 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hib</a:t>
            </a:r>
            <a:r>
              <a:rPr dirty="0" smtClean="0" sz="1200" spc="-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ting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15">
                <a:latin typeface="Times New Roman"/>
                <a:cs typeface="Times New Roman"/>
              </a:rPr>
              <a:t>c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le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ts ov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tim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27"/>
              </a:spcBef>
            </a:pPr>
            <a:endParaRPr sz="700"/>
          </a:p>
          <a:p>
            <a:pPr>
              <a:lnSpc>
                <a:spcPts val="1000"/>
              </a:lnSpc>
            </a:pPr>
            <a:endParaRPr sz="1000"/>
          </a:p>
          <a:p>
            <a:pPr algn="just" marL="12700" marR="400685">
              <a:lnSpc>
                <a:spcPct val="100000"/>
              </a:lnSpc>
            </a:pPr>
            <a:r>
              <a:rPr dirty="0" smtClean="0" sz="1200" spc="-5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ot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: -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150" spc="-15">
                <a:latin typeface="Times New Roman"/>
                <a:cs typeface="Times New Roman"/>
              </a:rPr>
              <a:t>I</a:t>
            </a:r>
            <a:r>
              <a:rPr dirty="0" smtClean="0" sz="1150" spc="0">
                <a:latin typeface="Times New Roman"/>
                <a:cs typeface="Times New Roman"/>
              </a:rPr>
              <a:t>n data</a:t>
            </a:r>
            <a:r>
              <a:rPr dirty="0" smtClean="0" sz="1150" spc="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co</a:t>
            </a:r>
            <a:r>
              <a:rPr dirty="0" smtClean="0" sz="1150" spc="-10">
                <a:latin typeface="Times New Roman"/>
                <a:cs typeface="Times New Roman"/>
              </a:rPr>
              <a:t>m</a:t>
            </a:r>
            <a:r>
              <a:rPr dirty="0" smtClean="0" sz="1150" spc="0">
                <a:latin typeface="Times New Roman"/>
                <a:cs typeface="Times New Roman"/>
              </a:rPr>
              <a:t>mun</a:t>
            </a:r>
            <a:r>
              <a:rPr dirty="0" smtClean="0" sz="1150" spc="-10">
                <a:latin typeface="Times New Roman"/>
                <a:cs typeface="Times New Roman"/>
              </a:rPr>
              <a:t>i</a:t>
            </a:r>
            <a:r>
              <a:rPr dirty="0" smtClean="0" sz="1150" spc="-10">
                <a:latin typeface="Times New Roman"/>
                <a:cs typeface="Times New Roman"/>
              </a:rPr>
              <a:t>c</a:t>
            </a:r>
            <a:r>
              <a:rPr dirty="0" smtClean="0" sz="1150" spc="0">
                <a:latin typeface="Times New Roman"/>
                <a:cs typeface="Times New Roman"/>
              </a:rPr>
              <a:t>ation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, </a:t>
            </a:r>
            <a:r>
              <a:rPr dirty="0" smtClean="0" sz="1150" spc="-5">
                <a:latin typeface="Times New Roman"/>
                <a:cs typeface="Times New Roman"/>
              </a:rPr>
              <a:t>w</a:t>
            </a:r>
            <a:r>
              <a:rPr dirty="0" smtClean="0" sz="1150" spc="0">
                <a:latin typeface="Times New Roman"/>
                <a:cs typeface="Times New Roman"/>
              </a:rPr>
              <a:t>e</a:t>
            </a:r>
            <a:r>
              <a:rPr dirty="0" smtClean="0" sz="1150" spc="-1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co</a:t>
            </a:r>
            <a:r>
              <a:rPr dirty="0" smtClean="0" sz="1150" spc="-10">
                <a:latin typeface="Times New Roman"/>
                <a:cs typeface="Times New Roman"/>
              </a:rPr>
              <a:t>m</a:t>
            </a:r>
            <a:r>
              <a:rPr dirty="0" smtClean="0" sz="1150" spc="0">
                <a:latin typeface="Times New Roman"/>
                <a:cs typeface="Times New Roman"/>
              </a:rPr>
              <a:t>monly</a:t>
            </a:r>
            <a:r>
              <a:rPr dirty="0" smtClean="0" sz="1150" spc="-2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u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e</a:t>
            </a:r>
            <a:r>
              <a:rPr dirty="0" smtClean="0" sz="1150" spc="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perio</a:t>
            </a:r>
            <a:r>
              <a:rPr dirty="0" smtClean="0" sz="1150" spc="-15">
                <a:latin typeface="Times New Roman"/>
                <a:cs typeface="Times New Roman"/>
              </a:rPr>
              <a:t>d</a:t>
            </a:r>
            <a:r>
              <a:rPr dirty="0" smtClean="0" sz="1150" spc="0">
                <a:latin typeface="Times New Roman"/>
                <a:cs typeface="Times New Roman"/>
              </a:rPr>
              <a:t>ic</a:t>
            </a:r>
            <a:r>
              <a:rPr dirty="0" smtClean="0" sz="1150" spc="5">
                <a:latin typeface="Times New Roman"/>
                <a:cs typeface="Times New Roman"/>
              </a:rPr>
              <a:t> </a:t>
            </a:r>
            <a:r>
              <a:rPr dirty="0" smtClean="0" sz="1150" spc="-10">
                <a:latin typeface="Times New Roman"/>
                <a:cs typeface="Times New Roman"/>
              </a:rPr>
              <a:t>a</a:t>
            </a:r>
            <a:r>
              <a:rPr dirty="0" smtClean="0" sz="1150" spc="0">
                <a:latin typeface="Times New Roman"/>
                <a:cs typeface="Times New Roman"/>
              </a:rPr>
              <a:t>nalog</a:t>
            </a:r>
            <a:r>
              <a:rPr dirty="0" smtClean="0" sz="1150" spc="-15">
                <a:latin typeface="Times New Roman"/>
                <a:cs typeface="Times New Roman"/>
              </a:rPr>
              <a:t> 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i</a:t>
            </a:r>
            <a:r>
              <a:rPr dirty="0" smtClean="0" sz="1150" spc="-15">
                <a:latin typeface="Times New Roman"/>
                <a:cs typeface="Times New Roman"/>
              </a:rPr>
              <a:t>g</a:t>
            </a:r>
            <a:r>
              <a:rPr dirty="0" smtClean="0" sz="1150" spc="0">
                <a:latin typeface="Times New Roman"/>
                <a:cs typeface="Times New Roman"/>
              </a:rPr>
              <a:t>nals</a:t>
            </a:r>
            <a:r>
              <a:rPr dirty="0" smtClean="0" sz="1150" spc="-5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a</a:t>
            </a:r>
            <a:r>
              <a:rPr dirty="0" smtClean="0" sz="1150" spc="-15">
                <a:latin typeface="Times New Roman"/>
                <a:cs typeface="Times New Roman"/>
              </a:rPr>
              <a:t>n</a:t>
            </a:r>
            <a:r>
              <a:rPr dirty="0" smtClean="0" sz="1150" spc="0">
                <a:latin typeface="Times New Roman"/>
                <a:cs typeface="Times New Roman"/>
              </a:rPr>
              <a:t>d non-per</a:t>
            </a:r>
            <a:r>
              <a:rPr dirty="0" smtClean="0" sz="1150" spc="-10">
                <a:latin typeface="Times New Roman"/>
                <a:cs typeface="Times New Roman"/>
              </a:rPr>
              <a:t>i</a:t>
            </a:r>
            <a:r>
              <a:rPr dirty="0" smtClean="0" sz="1150" spc="0">
                <a:latin typeface="Times New Roman"/>
                <a:cs typeface="Times New Roman"/>
              </a:rPr>
              <a:t>odic</a:t>
            </a:r>
            <a:r>
              <a:rPr dirty="0" smtClean="0" sz="1150" spc="-10">
                <a:latin typeface="Times New Roman"/>
                <a:cs typeface="Times New Roman"/>
              </a:rPr>
              <a:t> </a:t>
            </a:r>
            <a:r>
              <a:rPr dirty="0" smtClean="0" sz="1150" spc="0">
                <a:latin typeface="Times New Roman"/>
                <a:cs typeface="Times New Roman"/>
              </a:rPr>
              <a:t>di</a:t>
            </a:r>
            <a:r>
              <a:rPr dirty="0" smtClean="0" sz="1150" spc="-15">
                <a:latin typeface="Times New Roman"/>
                <a:cs typeface="Times New Roman"/>
              </a:rPr>
              <a:t>g</a:t>
            </a:r>
            <a:r>
              <a:rPr dirty="0" smtClean="0" sz="1150" spc="0">
                <a:latin typeface="Times New Roman"/>
                <a:cs typeface="Times New Roman"/>
              </a:rPr>
              <a:t>it</a:t>
            </a:r>
            <a:r>
              <a:rPr dirty="0" smtClean="0" sz="1150" spc="-10">
                <a:latin typeface="Times New Roman"/>
                <a:cs typeface="Times New Roman"/>
              </a:rPr>
              <a:t>a</a:t>
            </a:r>
            <a:r>
              <a:rPr dirty="0" smtClean="0" sz="1150" spc="0">
                <a:latin typeface="Times New Roman"/>
                <a:cs typeface="Times New Roman"/>
              </a:rPr>
              <a:t>l 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i</a:t>
            </a:r>
            <a:r>
              <a:rPr dirty="0" smtClean="0" sz="1150" spc="-15">
                <a:latin typeface="Times New Roman"/>
                <a:cs typeface="Times New Roman"/>
              </a:rPr>
              <a:t>g</a:t>
            </a:r>
            <a:r>
              <a:rPr dirty="0" smtClean="0" sz="1150" spc="0">
                <a:latin typeface="Times New Roman"/>
                <a:cs typeface="Times New Roman"/>
              </a:rPr>
              <a:t>nal</a:t>
            </a:r>
            <a:r>
              <a:rPr dirty="0" smtClean="0" sz="1150" spc="-5">
                <a:latin typeface="Times New Roman"/>
                <a:cs typeface="Times New Roman"/>
              </a:rPr>
              <a:t>s</a:t>
            </a:r>
            <a:r>
              <a:rPr dirty="0" smtClean="0" sz="1150" spc="0">
                <a:latin typeface="Times New Roman"/>
                <a:cs typeface="Times New Roman"/>
              </a:rPr>
              <a:t>.</a:t>
            </a:r>
            <a:endParaRPr sz="1150">
              <a:latin typeface="Times New Roman"/>
              <a:cs typeface="Times New Roman"/>
            </a:endParaRPr>
          </a:p>
          <a:p>
            <a:pPr>
              <a:lnSpc>
                <a:spcPts val="500"/>
              </a:lnSpc>
              <a:spcBef>
                <a:spcPts val="18"/>
              </a:spcBef>
            </a:pPr>
            <a:endParaRPr sz="500"/>
          </a:p>
          <a:p>
            <a:pPr>
              <a:lnSpc>
                <a:spcPts val="1000"/>
              </a:lnSpc>
            </a:pPr>
            <a:endParaRPr sz="1000"/>
          </a:p>
          <a:p>
            <a:pPr algn="just" marL="12700" marR="12700" indent="0">
              <a:lnSpc>
                <a:spcPct val="110400"/>
              </a:lnSpc>
            </a:pPr>
            <a:r>
              <a:rPr dirty="0" smtClean="0" sz="1200" spc="-15" b="1">
                <a:latin typeface="Times New Roman"/>
                <a:cs typeface="Times New Roman"/>
              </a:rPr>
              <a:t>P</a:t>
            </a:r>
            <a:r>
              <a:rPr dirty="0" smtClean="0" sz="1200" spc="0" b="1">
                <a:latin typeface="Times New Roman"/>
                <a:cs typeface="Times New Roman"/>
              </a:rPr>
              <a:t>E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IO</a:t>
            </a:r>
            <a:r>
              <a:rPr dirty="0" smtClean="0" sz="1200" spc="-5" b="1">
                <a:latin typeface="Times New Roman"/>
                <a:cs typeface="Times New Roman"/>
              </a:rPr>
              <a:t>D</a:t>
            </a:r>
            <a:r>
              <a:rPr dirty="0" smtClean="0" sz="1200" spc="0" b="1">
                <a:latin typeface="Times New Roman"/>
                <a:cs typeface="Times New Roman"/>
              </a:rPr>
              <a:t>IC </a:t>
            </a:r>
            <a:r>
              <a:rPr dirty="0" smtClean="0" sz="1200" spc="-75" b="1">
                <a:latin typeface="Times New Roman"/>
                <a:cs typeface="Times New Roman"/>
              </a:rPr>
              <a:t> </a:t>
            </a:r>
            <a:r>
              <a:rPr dirty="0" smtClean="0" sz="1200" spc="-5" b="1">
                <a:latin typeface="Times New Roman"/>
                <a:cs typeface="Times New Roman"/>
              </a:rPr>
              <a:t>ANA</a:t>
            </a:r>
            <a:r>
              <a:rPr dirty="0" smtClean="0" sz="1200" spc="0" b="1">
                <a:latin typeface="Times New Roman"/>
                <a:cs typeface="Times New Roman"/>
              </a:rPr>
              <a:t>L</a:t>
            </a:r>
            <a:r>
              <a:rPr dirty="0" smtClean="0" sz="1200" spc="10" b="1">
                <a:latin typeface="Times New Roman"/>
                <a:cs typeface="Times New Roman"/>
              </a:rPr>
              <a:t>O</a:t>
            </a:r>
            <a:r>
              <a:rPr dirty="0" smtClean="0" sz="1200" spc="0" b="1">
                <a:latin typeface="Times New Roman"/>
                <a:cs typeface="Times New Roman"/>
              </a:rPr>
              <a:t>G </a:t>
            </a:r>
            <a:r>
              <a:rPr dirty="0" smtClean="0" sz="1200" spc="-7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SI</a:t>
            </a:r>
            <a:r>
              <a:rPr dirty="0" smtClean="0" sz="1200" spc="-10" b="1">
                <a:latin typeface="Times New Roman"/>
                <a:cs typeface="Times New Roman"/>
              </a:rPr>
              <a:t>G</a:t>
            </a:r>
            <a:r>
              <a:rPr dirty="0" smtClean="0" sz="1200" spc="-5" b="1">
                <a:latin typeface="Times New Roman"/>
                <a:cs typeface="Times New Roman"/>
              </a:rPr>
              <a:t>NA</a:t>
            </a:r>
            <a:r>
              <a:rPr dirty="0" smtClean="0" sz="1200" spc="0" b="1">
                <a:latin typeface="Times New Roman"/>
                <a:cs typeface="Times New Roman"/>
              </a:rPr>
              <a:t>LS</a:t>
            </a:r>
            <a:r>
              <a:rPr dirty="0" smtClean="0" sz="1200" spc="0">
                <a:latin typeface="Times New Roman"/>
                <a:cs typeface="Times New Roman"/>
              </a:rPr>
              <a:t>: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er</a:t>
            </a:r>
            <a:r>
              <a:rPr dirty="0" smtClean="0" sz="1200" spc="0">
                <a:latin typeface="Times New Roman"/>
                <a:cs typeface="Times New Roman"/>
              </a:rPr>
              <a:t>iodic </a:t>
            </a:r>
            <a:r>
              <a:rPr dirty="0" smtClean="0" sz="1200" spc="-8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log </a:t>
            </a:r>
            <a:r>
              <a:rPr dirty="0" smtClean="0" sz="1200" spc="-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ls </a:t>
            </a:r>
            <a:r>
              <a:rPr dirty="0" smtClean="0" sz="1200" spc="-7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ca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-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be </a:t>
            </a:r>
            <a:r>
              <a:rPr dirty="0" smtClean="0" sz="1200" spc="-8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-7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simple </a:t>
            </a:r>
            <a:r>
              <a:rPr dirty="0" smtClean="0" sz="1200" spc="-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or </a:t>
            </a:r>
            <a:r>
              <a:rPr dirty="0" smtClean="0" sz="1200" spc="-8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10">
                <a:latin typeface="Times New Roman"/>
                <a:cs typeface="Times New Roman"/>
              </a:rPr>
              <a:t>m</a:t>
            </a:r>
            <a:r>
              <a:rPr dirty="0" smtClean="0" sz="1200" spc="0">
                <a:latin typeface="Times New Roman"/>
                <a:cs typeface="Times New Roman"/>
              </a:rPr>
              <a:t>posit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. </a:t>
            </a:r>
            <a:r>
              <a:rPr dirty="0" smtClean="0" sz="1200" spc="-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 simple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iodic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g s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l,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sine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nnot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ompos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into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10">
                <a:latin typeface="Times New Roman"/>
                <a:cs typeface="Times New Roman"/>
              </a:rPr>
              <a:t>m</a:t>
            </a:r>
            <a:r>
              <a:rPr dirty="0" smtClean="0" sz="1200" spc="0">
                <a:latin typeface="Times New Roman"/>
                <a:cs typeface="Times New Roman"/>
              </a:rPr>
              <a:t>pl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ls.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omposite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iodic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is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ompos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of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multiple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sine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27"/>
              </a:spcBef>
            </a:pPr>
            <a:endParaRPr sz="700"/>
          </a:p>
          <a:p>
            <a:pPr>
              <a:lnSpc>
                <a:spcPts val="1000"/>
              </a:lnSpc>
            </a:pPr>
            <a:endParaRPr sz="1000"/>
          </a:p>
          <a:p>
            <a:pPr marL="469900" indent="-228600">
              <a:lnSpc>
                <a:spcPct val="100000"/>
              </a:lnSpc>
              <a:buFont typeface="Wingdings"/>
              <a:buChar char=""/>
              <a:tabLst>
                <a:tab pos="469900" algn="l"/>
              </a:tabLst>
            </a:pPr>
            <a:r>
              <a:rPr dirty="0" smtClean="0" sz="1200" spc="0">
                <a:latin typeface="Times New Roman"/>
                <a:cs typeface="Times New Roman"/>
              </a:rPr>
              <a:t>Sine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wa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:-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3.2 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ho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s 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sine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wa</a:t>
            </a:r>
            <a:r>
              <a:rPr dirty="0" smtClean="0" sz="1200" spc="10">
                <a:latin typeface="Times New Roman"/>
                <a:cs typeface="Times New Roman"/>
              </a:rPr>
              <a:t>v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06627" y="4271771"/>
            <a:ext cx="6716395" cy="5988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L="0">
              <a:lnSpc>
                <a:spcPct val="100000"/>
              </a:lnSpc>
            </a:pP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3.</a:t>
            </a:r>
            <a:r>
              <a:rPr dirty="0" smtClean="0" sz="1200" spc="10">
                <a:latin typeface="Times New Roman"/>
                <a:cs typeface="Times New Roman"/>
              </a:rPr>
              <a:t>2</a:t>
            </a:r>
            <a:r>
              <a:rPr dirty="0" smtClean="0" sz="1200" spc="0">
                <a:latin typeface="Times New Roman"/>
                <a:cs typeface="Times New Roman"/>
              </a:rPr>
              <a:t>)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sine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ve</a:t>
            </a:r>
            <a:endParaRPr sz="1200">
              <a:latin typeface="Times New Roman"/>
              <a:cs typeface="Times New Roman"/>
            </a:endParaRPr>
          </a:p>
          <a:p>
            <a:pPr marL="12700" marR="12700">
              <a:lnSpc>
                <a:spcPts val="1600"/>
              </a:lnSpc>
              <a:spcBef>
                <a:spcPts val="65"/>
              </a:spcBef>
            </a:pPr>
            <a:r>
              <a:rPr dirty="0" smtClean="0" sz="1200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sine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wa</a:t>
            </a:r>
            <a:r>
              <a:rPr dirty="0" smtClean="0" sz="1200" spc="10">
                <a:latin typeface="Times New Roman"/>
                <a:cs typeface="Times New Roman"/>
              </a:rPr>
              <a:t>v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be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re</a:t>
            </a:r>
            <a:r>
              <a:rPr dirty="0" smtClean="0" sz="1200" spc="1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2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ra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s: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p</a:t>
            </a:r>
            <a:r>
              <a:rPr dirty="0" smtClean="0" sz="1200" spc="-5" i="1">
                <a:latin typeface="Times New Roman"/>
                <a:cs typeface="Times New Roman"/>
              </a:rPr>
              <a:t>e</a:t>
            </a:r>
            <a:r>
              <a:rPr dirty="0" smtClean="0" sz="1200" spc="0" i="1">
                <a:latin typeface="Times New Roman"/>
                <a:cs typeface="Times New Roman"/>
              </a:rPr>
              <a:t>ak</a:t>
            </a:r>
            <a:r>
              <a:rPr dirty="0" smtClean="0" sz="1200" spc="15" i="1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a</a:t>
            </a:r>
            <a:r>
              <a:rPr dirty="0" smtClean="0" sz="1200" spc="-5" i="1">
                <a:latin typeface="Times New Roman"/>
                <a:cs typeface="Times New Roman"/>
              </a:rPr>
              <a:t>m</a:t>
            </a:r>
            <a:r>
              <a:rPr dirty="0" smtClean="0" sz="1200" spc="0" i="1">
                <a:latin typeface="Times New Roman"/>
                <a:cs typeface="Times New Roman"/>
              </a:rPr>
              <a:t>plitud</a:t>
            </a:r>
            <a:r>
              <a:rPr dirty="0" smtClean="0" sz="1200" spc="-5" i="1">
                <a:latin typeface="Times New Roman"/>
                <a:cs typeface="Times New Roman"/>
              </a:rPr>
              <a:t>e</a:t>
            </a:r>
            <a:r>
              <a:rPr dirty="0" smtClean="0" sz="1200" spc="0" i="1">
                <a:latin typeface="Times New Roman"/>
                <a:cs typeface="Times New Roman"/>
              </a:rPr>
              <a:t>,</a:t>
            </a:r>
            <a:r>
              <a:rPr dirty="0" smtClean="0" sz="1200" spc="10" i="1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fr</a:t>
            </a:r>
            <a:r>
              <a:rPr dirty="0" smtClean="0" sz="1200" spc="-5" i="1">
                <a:latin typeface="Times New Roman"/>
                <a:cs typeface="Times New Roman"/>
              </a:rPr>
              <a:t>e</a:t>
            </a:r>
            <a:r>
              <a:rPr dirty="0" smtClean="0" sz="1200" spc="0" i="1">
                <a:latin typeface="Times New Roman"/>
                <a:cs typeface="Times New Roman"/>
              </a:rPr>
              <a:t>qu</a:t>
            </a:r>
            <a:r>
              <a:rPr dirty="0" smtClean="0" sz="1200" spc="-5" i="1">
                <a:latin typeface="Times New Roman"/>
                <a:cs typeface="Times New Roman"/>
              </a:rPr>
              <a:t>e</a:t>
            </a:r>
            <a:r>
              <a:rPr dirty="0" smtClean="0" sz="1200" spc="0" i="1">
                <a:latin typeface="Times New Roman"/>
                <a:cs typeface="Times New Roman"/>
              </a:rPr>
              <a:t>n</a:t>
            </a:r>
            <a:r>
              <a:rPr dirty="0" smtClean="0" sz="1200" spc="5" i="1">
                <a:latin typeface="Times New Roman"/>
                <a:cs typeface="Times New Roman"/>
              </a:rPr>
              <a:t>c</a:t>
            </a:r>
            <a:r>
              <a:rPr dirty="0" smtClean="0" sz="1200" spc="-5" i="1">
                <a:latin typeface="Times New Roman"/>
                <a:cs typeface="Times New Roman"/>
              </a:rPr>
              <a:t>y</a:t>
            </a:r>
            <a:r>
              <a:rPr dirty="0" smtClean="0" sz="1200" spc="0" i="1">
                <a:latin typeface="Times New Roman"/>
                <a:cs typeface="Times New Roman"/>
              </a:rPr>
              <a:t>,</a:t>
            </a:r>
            <a:r>
              <a:rPr dirty="0" smtClean="0" sz="1200" spc="10" i="1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ph</a:t>
            </a:r>
            <a:r>
              <a:rPr dirty="0" smtClean="0" sz="1200" spc="10" i="1">
                <a:latin typeface="Times New Roman"/>
                <a:cs typeface="Times New Roman"/>
              </a:rPr>
              <a:t>a</a:t>
            </a:r>
            <a:r>
              <a:rPr dirty="0" smtClean="0" sz="1200" spc="0" i="1">
                <a:latin typeface="Times New Roman"/>
                <a:cs typeface="Times New Roman"/>
              </a:rPr>
              <a:t>s</a:t>
            </a:r>
            <a:r>
              <a:rPr dirty="0" smtClean="0" sz="1200" spc="-5" i="1">
                <a:latin typeface="Times New Roman"/>
                <a:cs typeface="Times New Roman"/>
              </a:rPr>
              <a:t>e</a:t>
            </a:r>
            <a:r>
              <a:rPr dirty="0" smtClean="0" sz="1200" spc="0" i="1">
                <a:latin typeface="Times New Roman"/>
                <a:cs typeface="Times New Roman"/>
              </a:rPr>
              <a:t>.</a:t>
            </a:r>
            <a:r>
              <a:rPr dirty="0" smtClean="0" sz="1200" spc="10" i="1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se</a:t>
            </a:r>
            <a:r>
              <a:rPr dirty="0" smtClean="0" sz="1200" spc="0">
                <a:latin typeface="Times New Roman"/>
                <a:cs typeface="Times New Roman"/>
              </a:rPr>
              <a:t> th</a:t>
            </a:r>
            <a:r>
              <a:rPr dirty="0" smtClean="0" sz="1200" spc="-5">
                <a:latin typeface="Times New Roman"/>
                <a:cs typeface="Times New Roman"/>
              </a:rPr>
              <a:t>re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ra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ul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cr</a:t>
            </a:r>
            <a:r>
              <a:rPr dirty="0" smtClean="0" sz="1200" spc="0">
                <a:latin typeface="Times New Roman"/>
                <a:cs typeface="Times New Roman"/>
              </a:rPr>
              <a:t>ibe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sine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wa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35227" y="7815071"/>
            <a:ext cx="6490335" cy="100139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657225">
              <a:lnSpc>
                <a:spcPct val="100000"/>
              </a:lnSpc>
            </a:pP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3.</a:t>
            </a:r>
            <a:r>
              <a:rPr dirty="0" smtClean="0" sz="1200" spc="10">
                <a:latin typeface="Times New Roman"/>
                <a:cs typeface="Times New Roman"/>
              </a:rPr>
              <a:t>3</a:t>
            </a:r>
            <a:r>
              <a:rPr dirty="0" smtClean="0" sz="1200" spc="0">
                <a:latin typeface="Times New Roman"/>
                <a:cs typeface="Times New Roman"/>
              </a:rPr>
              <a:t>)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 si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ith 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15">
                <a:latin typeface="Times New Roman"/>
                <a:cs typeface="Times New Roman"/>
              </a:rPr>
              <a:t>c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, but di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 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mplitud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46"/>
              </a:spcBef>
            </a:pPr>
            <a:endParaRPr sz="550"/>
          </a:p>
          <a:p>
            <a:pPr>
              <a:lnSpc>
                <a:spcPts val="1000"/>
              </a:lnSpc>
            </a:pPr>
            <a:endParaRPr sz="1000"/>
          </a:p>
          <a:p>
            <a:pPr algn="just" marL="241300" marR="12700" indent="-228600">
              <a:lnSpc>
                <a:spcPct val="110000"/>
              </a:lnSpc>
              <a:buFont typeface="Wingdings"/>
              <a:buChar char=""/>
              <a:tabLst>
                <a:tab pos="241300" algn="l"/>
              </a:tabLst>
            </a:pP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iod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15">
                <a:latin typeface="Times New Roman"/>
                <a:cs typeface="Times New Roman"/>
              </a:rPr>
              <a:t>c</a:t>
            </a:r>
            <a:r>
              <a:rPr dirty="0" smtClean="0" sz="1200" spc="-40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:</a:t>
            </a:r>
            <a:r>
              <a:rPr dirty="0" smtClean="0" sz="1200" spc="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-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er</a:t>
            </a:r>
            <a:r>
              <a:rPr dirty="0" smtClean="0" sz="1200" spc="0">
                <a:latin typeface="Times New Roman"/>
                <a:cs typeface="Times New Roman"/>
              </a:rPr>
              <a:t>iod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mo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tim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onds,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ds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ompl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. </a:t>
            </a:r>
            <a:r>
              <a:rPr dirty="0" smtClean="0" sz="1200" spc="-7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1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y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 </a:t>
            </a:r>
            <a:r>
              <a:rPr dirty="0" smtClean="0" sz="1200" spc="-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numb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 </a:t>
            </a:r>
            <a:r>
              <a:rPr dirty="0" smtClean="0" sz="1200" spc="-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 </a:t>
            </a:r>
            <a:r>
              <a:rPr dirty="0" smtClean="0" sz="1200" spc="-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io</a:t>
            </a:r>
            <a:r>
              <a:rPr dirty="0" smtClean="0" sz="1200" spc="-15">
                <a:latin typeface="Times New Roman"/>
                <a:cs typeface="Times New Roman"/>
              </a:rPr>
              <a:t>d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 </a:t>
            </a:r>
            <a:r>
              <a:rPr dirty="0" smtClean="0" sz="1200" spc="-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 </a:t>
            </a:r>
            <a:r>
              <a:rPr dirty="0" smtClean="0" sz="1200" spc="-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s. </a:t>
            </a:r>
            <a:r>
              <a:rPr dirty="0" smtClean="0" sz="1200" spc="-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iod </a:t>
            </a:r>
            <a:r>
              <a:rPr dirty="0" smtClean="0" sz="1200" spc="-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 </a:t>
            </a:r>
            <a:r>
              <a:rPr dirty="0" smtClean="0" sz="1200" spc="-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8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se </a:t>
            </a:r>
            <a:r>
              <a:rPr dirty="0" smtClean="0" sz="1200" spc="-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 </a:t>
            </a:r>
            <a:r>
              <a:rPr dirty="0" smtClean="0" sz="1200" spc="-8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5">
                <a:latin typeface="Times New Roman"/>
                <a:cs typeface="Times New Roman"/>
              </a:rPr>
              <a:t>c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, </a:t>
            </a:r>
            <a:r>
              <a:rPr dirty="0" smtClean="0" sz="1200" spc="-7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1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 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iod,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 the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ollo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ing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mul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 sho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234615" y="2973197"/>
            <a:ext cx="3666481" cy="107999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2600388" y="5093157"/>
            <a:ext cx="3158528" cy="271254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1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518664" y="446531"/>
            <a:ext cx="269240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Cambria Math"/>
                <a:cs typeface="Cambria Math"/>
              </a:rPr>
              <a:t>𝑓𝑓</a:t>
            </a:r>
            <a:r>
              <a:rPr dirty="0" smtClean="0" sz="1200">
                <a:latin typeface="Cambria Math"/>
                <a:cs typeface="Cambria Math"/>
              </a:rPr>
              <a:t>=</a:t>
            </a:r>
            <a:endParaRPr sz="1200">
              <a:latin typeface="Cambria Math"/>
              <a:cs typeface="Cambria Math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805176" y="330707"/>
            <a:ext cx="116205" cy="4121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7145">
              <a:lnSpc>
                <a:spcPct val="100000"/>
              </a:lnSpc>
            </a:pPr>
            <a:r>
              <a:rPr dirty="0" smtClean="0" sz="1200" spc="-10">
                <a:latin typeface="Cambria Math"/>
                <a:cs typeface="Cambria Math"/>
              </a:rPr>
              <a:t>1</a:t>
            </a:r>
            <a:endParaRPr sz="12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275"/>
              </a:spcBef>
            </a:pPr>
            <a:r>
              <a:rPr dirty="0" smtClean="0" sz="1200">
                <a:latin typeface="Cambria Math"/>
                <a:cs typeface="Cambria Math"/>
              </a:rPr>
              <a:t>𝑇𝑇</a:t>
            </a:r>
            <a:endParaRPr sz="1200">
              <a:latin typeface="Cambria Math"/>
              <a:cs typeface="Cambria Math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817876" y="555491"/>
            <a:ext cx="94487" cy="0"/>
          </a:xfrm>
          <a:custGeom>
            <a:avLst/>
            <a:gdLst/>
            <a:ahLst/>
            <a:cxnLst/>
            <a:rect l="l" t="t" r="r" b="b"/>
            <a:pathLst>
              <a:path w="94487" h="0">
                <a:moveTo>
                  <a:pt x="0" y="0"/>
                </a:moveTo>
                <a:lnTo>
                  <a:pt x="94487" y="0"/>
                </a:lnTo>
              </a:path>
            </a:pathLst>
          </a:custGeom>
          <a:ln w="119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5207000" y="446531"/>
            <a:ext cx="274955" cy="1943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Cambria Math"/>
                <a:cs typeface="Cambria Math"/>
              </a:rPr>
              <a:t>𝑇𝑇</a:t>
            </a:r>
            <a:r>
              <a:rPr dirty="0" smtClean="0" sz="1200">
                <a:latin typeface="Cambria Math"/>
                <a:cs typeface="Cambria Math"/>
              </a:rPr>
              <a:t>=</a:t>
            </a:r>
            <a:endParaRPr sz="12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499608" y="330707"/>
            <a:ext cx="111760" cy="4121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3970">
              <a:lnSpc>
                <a:spcPct val="100000"/>
              </a:lnSpc>
            </a:pPr>
            <a:r>
              <a:rPr dirty="0" smtClean="0" sz="1200" spc="-10">
                <a:latin typeface="Cambria Math"/>
                <a:cs typeface="Cambria Math"/>
              </a:rPr>
              <a:t>1</a:t>
            </a:r>
            <a:endParaRPr sz="12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275"/>
              </a:spcBef>
            </a:pPr>
            <a:r>
              <a:rPr dirty="0" smtClean="0" sz="1200">
                <a:latin typeface="Cambria Math"/>
                <a:cs typeface="Cambria Math"/>
              </a:rPr>
              <a:t>𝑓𝑓</a:t>
            </a:r>
            <a:endParaRPr sz="1200">
              <a:latin typeface="Cambria Math"/>
              <a:cs typeface="Cambria Math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5512308" y="555491"/>
            <a:ext cx="88391" cy="0"/>
          </a:xfrm>
          <a:custGeom>
            <a:avLst/>
            <a:gdLst/>
            <a:ahLst/>
            <a:cxnLst/>
            <a:rect l="l" t="t" r="r" b="b"/>
            <a:pathLst>
              <a:path w="88391" h="0">
                <a:moveTo>
                  <a:pt x="0" y="0"/>
                </a:moveTo>
                <a:lnTo>
                  <a:pt x="88391" y="0"/>
                </a:lnTo>
              </a:path>
            </a:pathLst>
          </a:custGeom>
          <a:ln w="119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706627" y="950976"/>
            <a:ext cx="3154680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3.4 sho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s 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 s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gn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ls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th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ir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06627" y="5160264"/>
            <a:ext cx="6719570" cy="24110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774700">
              <a:lnSpc>
                <a:spcPct val="100000"/>
              </a:lnSpc>
            </a:pP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(</a:t>
            </a:r>
            <a:r>
              <a:rPr dirty="0" smtClean="0" sz="1200" spc="0">
                <a:latin typeface="Times New Roman"/>
                <a:cs typeface="Times New Roman"/>
              </a:rPr>
              <a:t>3.</a:t>
            </a:r>
            <a:r>
              <a:rPr dirty="0" smtClean="0" sz="1200" spc="10">
                <a:latin typeface="Times New Roman"/>
                <a:cs typeface="Times New Roman"/>
              </a:rPr>
              <a:t>4</a:t>
            </a:r>
            <a:r>
              <a:rPr dirty="0" smtClean="0" sz="1200" spc="0">
                <a:latin typeface="Times New Roman"/>
                <a:cs typeface="Times New Roman"/>
              </a:rPr>
              <a:t>)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 si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ith 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mplitude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ph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but di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 </a:t>
            </a:r>
            <a:r>
              <a:rPr dirty="0" smtClean="0" sz="1200" spc="5">
                <a:latin typeface="Times New Roman"/>
                <a:cs typeface="Times New Roman"/>
              </a:rPr>
              <a:t>f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33"/>
              </a:spcBef>
            </a:pPr>
            <a:endParaRPr sz="550"/>
          </a:p>
          <a:p>
            <a:pPr>
              <a:lnSpc>
                <a:spcPts val="1000"/>
              </a:lnSpc>
            </a:pPr>
            <a:endParaRPr sz="1000"/>
          </a:p>
          <a:p>
            <a:pPr marL="12700" marR="14604" indent="0">
              <a:lnSpc>
                <a:spcPct val="110000"/>
              </a:lnSpc>
            </a:pPr>
            <a:r>
              <a:rPr dirty="0" smtClean="0" sz="1200" spc="-5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ot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: </a:t>
            </a:r>
            <a:r>
              <a:rPr dirty="0" smtClean="0" sz="1200" spc="-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- </a:t>
            </a:r>
            <a:r>
              <a:rPr dirty="0" smtClean="0" sz="1200" spc="-80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f </a:t>
            </a:r>
            <a:r>
              <a:rPr dirty="0" smtClean="0" sz="1200" spc="-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-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</a:t>
            </a:r>
            <a:r>
              <a:rPr dirty="0" smtClean="0" sz="1200" spc="-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do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not </a:t>
            </a:r>
            <a:r>
              <a:rPr dirty="0" smtClean="0" sz="1200" spc="-8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ge </a:t>
            </a:r>
            <a:r>
              <a:rPr dirty="0" smtClean="0" sz="1200" spc="-9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 </a:t>
            </a:r>
            <a:r>
              <a:rPr dirty="0" smtClean="0" sz="1200" spc="-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ll, </a:t>
            </a:r>
            <a:r>
              <a:rPr dirty="0" smtClean="0" sz="1200" spc="-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its </a:t>
            </a:r>
            <a:r>
              <a:rPr dirty="0" smtClean="0" sz="1200" spc="-8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y </a:t>
            </a:r>
            <a:r>
              <a:rPr dirty="0" smtClean="0" sz="1200" spc="-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 </a:t>
            </a:r>
            <a:r>
              <a:rPr dirty="0" smtClean="0" sz="1200" spc="-8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z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o.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f </a:t>
            </a:r>
            <a:r>
              <a:rPr dirty="0" smtClean="0" sz="1200" spc="-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-9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</a:t>
            </a:r>
            <a:r>
              <a:rPr dirty="0" smtClean="0" sz="1200" spc="-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inst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ous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, </a:t>
            </a:r>
            <a:r>
              <a:rPr dirty="0" smtClean="0" sz="1200" spc="-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its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1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 in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init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46"/>
              </a:spcBef>
            </a:pPr>
            <a:endParaRPr sz="550"/>
          </a:p>
          <a:p>
            <a:pPr>
              <a:lnSpc>
                <a:spcPts val="1000"/>
              </a:lnSpc>
            </a:pPr>
            <a:endParaRPr sz="1000"/>
          </a:p>
          <a:p>
            <a:pPr algn="just" marL="469900" marR="12700" indent="-228600">
              <a:lnSpc>
                <a:spcPct val="110000"/>
              </a:lnSpc>
              <a:buFont typeface="Wingdings"/>
              <a:buChar char=""/>
              <a:tabLst>
                <a:tab pos="469900" algn="l"/>
              </a:tabLst>
            </a:pPr>
            <a:r>
              <a:rPr dirty="0" smtClean="0" sz="1200" spc="0">
                <a:latin typeface="Times New Roman"/>
                <a:cs typeface="Times New Roman"/>
              </a:rPr>
              <a:t>Ph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: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er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se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cr</a:t>
            </a:r>
            <a:r>
              <a:rPr dirty="0" smtClean="0" sz="1200" spc="0">
                <a:latin typeface="Times New Roman"/>
                <a:cs typeface="Times New Roman"/>
              </a:rPr>
              <a:t>ib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position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11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tive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time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0.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-3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think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ve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som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thing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be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shi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k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long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time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is,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se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mount of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 shi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t.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3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t 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di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tus of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st 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 algn="just" marL="469900" marR="12700">
              <a:lnSpc>
                <a:spcPct val="110000"/>
              </a:lnSpc>
              <a:spcBef>
                <a:spcPts val="10"/>
              </a:spcBef>
            </a:pPr>
            <a:r>
              <a:rPr dirty="0" smtClean="0" sz="1200">
                <a:latin typeface="Times New Roman"/>
                <a:cs typeface="Times New Roman"/>
              </a:rPr>
              <a:t>Ph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ea</a:t>
            </a:r>
            <a:r>
              <a:rPr dirty="0" smtClean="0" sz="1200" spc="0">
                <a:latin typeface="Times New Roman"/>
                <a:cs typeface="Times New Roman"/>
              </a:rPr>
              <a:t>su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di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ns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[</a:t>
            </a:r>
            <a:r>
              <a:rPr dirty="0" smtClean="0" sz="1200" spc="0">
                <a:latin typeface="Times New Roman"/>
                <a:cs typeface="Times New Roman"/>
              </a:rPr>
              <a:t>360°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2n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d;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1°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2n/360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360/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2n</a:t>
            </a:r>
            <a:r>
              <a:rPr dirty="0" smtClean="0" sz="1200" spc="-5">
                <a:latin typeface="Times New Roman"/>
                <a:cs typeface="Times New Roman"/>
              </a:rPr>
              <a:t>)</a:t>
            </a:r>
            <a:r>
              <a:rPr dirty="0" smtClean="0" sz="1200" spc="5">
                <a:latin typeface="Times New Roman"/>
                <a:cs typeface="Times New Roman"/>
              </a:rPr>
              <a:t>]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 ph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shi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360°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sponds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15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15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mpl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iod;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shi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180°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sponds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 shi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lf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od;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shi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9</a:t>
            </a:r>
            <a:r>
              <a:rPr dirty="0" smtClean="0" sz="1200" spc="0">
                <a:latin typeface="Times New Roman"/>
                <a:cs typeface="Times New Roman"/>
              </a:rPr>
              <a:t>0°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sponds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shi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qu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er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3.5</a:t>
            </a:r>
            <a:r>
              <a:rPr dirty="0" smtClean="0" sz="1200" spc="-5">
                <a:latin typeface="Times New Roman"/>
                <a:cs typeface="Times New Roman"/>
              </a:rPr>
              <a:t>)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083885" y="1368729"/>
            <a:ext cx="3967956" cy="3779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1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6627" y="3965447"/>
            <a:ext cx="6504940" cy="12026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887094">
              <a:lnSpc>
                <a:spcPct val="100000"/>
              </a:lnSpc>
            </a:pP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3.5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sine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ith 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mplitude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15">
                <a:latin typeface="Times New Roman"/>
                <a:cs typeface="Times New Roman"/>
              </a:rPr>
              <a:t>c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, but di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 ph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100"/>
              </a:lnSpc>
              <a:spcBef>
                <a:spcPts val="80"/>
              </a:spcBef>
            </a:pPr>
            <a:endParaRPr sz="1100"/>
          </a:p>
          <a:p>
            <a:pPr marL="12700" marR="12700" indent="0">
              <a:lnSpc>
                <a:spcPct val="110000"/>
              </a:lnSpc>
            </a:pP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:-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sine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ve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s o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 1/6 </a:t>
            </a:r>
            <a:r>
              <a:rPr dirty="0" smtClean="0" sz="1200" spc="15">
                <a:latin typeface="Times New Roman"/>
                <a:cs typeface="Times New Roman"/>
              </a:rPr>
              <a:t>c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le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ith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 to time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0. 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 is </a:t>
            </a:r>
            <a:r>
              <a:rPr dirty="0" smtClean="0" sz="1200" spc="-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ts ph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 d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di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ns?</a:t>
            </a:r>
            <a:r>
              <a:rPr dirty="0" smtClean="0" sz="1200" spc="0">
                <a:latin typeface="Times New Roman"/>
                <a:cs typeface="Times New Roman"/>
              </a:rPr>
              <a:t> Solution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know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 1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ompl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15">
                <a:latin typeface="Times New Roman"/>
                <a:cs typeface="Times New Roman"/>
              </a:rPr>
              <a:t>c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le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 360°.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, 1/6 </a:t>
            </a:r>
            <a:r>
              <a:rPr dirty="0" smtClean="0" sz="1200" spc="15">
                <a:latin typeface="Times New Roman"/>
                <a:cs typeface="Times New Roman"/>
              </a:rPr>
              <a:t>c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le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35227" y="6062471"/>
            <a:ext cx="6490335" cy="6159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241300" marR="12700" indent="-228600">
              <a:lnSpc>
                <a:spcPct val="110000"/>
              </a:lnSpc>
              <a:buFont typeface="Wingdings"/>
              <a:buChar char=""/>
              <a:tabLst>
                <a:tab pos="241300" algn="l"/>
              </a:tabLst>
            </a:pP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th: 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- 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wa</a:t>
            </a:r>
            <a:r>
              <a:rPr dirty="0" smtClean="0" sz="1200" spc="1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th  is 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oth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 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cha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ac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istic 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 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 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ra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ng 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h 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ra</a:t>
            </a:r>
            <a:r>
              <a:rPr dirty="0" smtClean="0" sz="1200" spc="0">
                <a:latin typeface="Times New Roman"/>
                <a:cs typeface="Times New Roman"/>
              </a:rPr>
              <a:t>nsmission</a:t>
            </a:r>
            <a:r>
              <a:rPr dirty="0" smtClean="0" sz="1200" spc="0">
                <a:latin typeface="Times New Roman"/>
                <a:cs typeface="Times New Roman"/>
              </a:rPr>
              <a:t> 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dium.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th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binds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iod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or </a:t>
            </a:r>
            <a:r>
              <a:rPr dirty="0" smtClean="0" sz="1200" spc="-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114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y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 </a:t>
            </a:r>
            <a:r>
              <a:rPr dirty="0" smtClean="0" sz="1200" spc="-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-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simple </a:t>
            </a:r>
            <a:r>
              <a:rPr dirty="0" smtClean="0" sz="1200" spc="-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sine </a:t>
            </a:r>
            <a:r>
              <a:rPr dirty="0" smtClean="0" sz="1200" spc="-114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ve </a:t>
            </a:r>
            <a:r>
              <a:rPr dirty="0" smtClean="0" sz="1200" spc="-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op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</a:t>
            </a:r>
            <a:r>
              <a:rPr dirty="0" smtClean="0" sz="1200" spc="0">
                <a:latin typeface="Times New Roman"/>
                <a:cs typeface="Times New Roman"/>
              </a:rPr>
              <a:t> sp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of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dium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3.6</a:t>
            </a:r>
            <a:r>
              <a:rPr dirty="0" smtClean="0" sz="1200" spc="-5">
                <a:latin typeface="Times New Roman"/>
                <a:cs typeface="Times New Roman"/>
              </a:rPr>
              <a:t>)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186176" y="8200643"/>
            <a:ext cx="2212340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3.</a:t>
            </a:r>
            <a:r>
              <a:rPr dirty="0" smtClean="0" sz="1200" spc="10">
                <a:latin typeface="Times New Roman"/>
                <a:cs typeface="Times New Roman"/>
              </a:rPr>
              <a:t>6</a:t>
            </a:r>
            <a:r>
              <a:rPr dirty="0" smtClean="0" sz="1200" spc="0">
                <a:latin typeface="Times New Roman"/>
                <a:cs typeface="Times New Roman"/>
              </a:rPr>
              <a:t>)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iod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553131" y="361492"/>
            <a:ext cx="3482458" cy="3383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2437218" y="5446725"/>
            <a:ext cx="3253549" cy="359994"/>
          </a:xfrm>
          <a:custGeom>
            <a:avLst/>
            <a:gdLst/>
            <a:ahLst/>
            <a:cxnLst/>
            <a:rect l="l" t="t" r="r" b="b"/>
            <a:pathLst>
              <a:path w="3253549" h="359994">
                <a:moveTo>
                  <a:pt x="0" y="0"/>
                </a:moveTo>
                <a:lnTo>
                  <a:pt x="3253549" y="0"/>
                </a:lnTo>
                <a:lnTo>
                  <a:pt x="3253549" y="359994"/>
                </a:lnTo>
                <a:lnTo>
                  <a:pt x="0" y="359994"/>
                </a:lnTo>
                <a:lnTo>
                  <a:pt x="0" y="0"/>
                </a:lnTo>
                <a:close/>
              </a:path>
            </a:pathLst>
          </a:custGeom>
          <a:solidFill>
            <a:srgbClr val="3366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2437221" y="5446725"/>
            <a:ext cx="3243107" cy="3599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2408643" y="5418150"/>
            <a:ext cx="3310699" cy="417144"/>
          </a:xfrm>
          <a:custGeom>
            <a:avLst/>
            <a:gdLst/>
            <a:ahLst/>
            <a:cxnLst/>
            <a:rect l="l" t="t" r="r" b="b"/>
            <a:pathLst>
              <a:path w="3310699" h="417144">
                <a:moveTo>
                  <a:pt x="0" y="0"/>
                </a:moveTo>
                <a:lnTo>
                  <a:pt x="3310699" y="0"/>
                </a:lnTo>
                <a:lnTo>
                  <a:pt x="3310699" y="417144"/>
                </a:lnTo>
                <a:lnTo>
                  <a:pt x="0" y="417144"/>
                </a:lnTo>
                <a:lnTo>
                  <a:pt x="0" y="0"/>
                </a:lnTo>
                <a:close/>
              </a:path>
            </a:pathLst>
          </a:custGeom>
          <a:ln w="57149">
            <a:solidFill>
              <a:srgbClr val="3366F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1903910" y="6902056"/>
            <a:ext cx="4328016" cy="107999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1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35227" y="327294"/>
            <a:ext cx="6489700" cy="12211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241300" marR="12700" indent="-228600">
              <a:lnSpc>
                <a:spcPct val="110200"/>
              </a:lnSpc>
              <a:buFont typeface="Wingdings"/>
              <a:buChar char=""/>
              <a:tabLst>
                <a:tab pos="241300" algn="l"/>
              </a:tabLst>
            </a:pP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ime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re</a:t>
            </a:r>
            <a:r>
              <a:rPr dirty="0" smtClean="0" sz="1200" spc="0">
                <a:latin typeface="Times New Roman"/>
                <a:cs typeface="Times New Roman"/>
              </a:rPr>
              <a:t>q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y </a:t>
            </a:r>
            <a:r>
              <a:rPr dirty="0" smtClean="0" sz="1200" spc="5">
                <a:latin typeface="Times New Roman"/>
                <a:cs typeface="Times New Roman"/>
              </a:rPr>
              <a:t>D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ins: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-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sine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ve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nsiv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25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 d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y its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mplitud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v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sho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ing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sine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ve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usi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im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dom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plot.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tim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 dom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plot</a:t>
            </a:r>
            <a:r>
              <a:rPr dirty="0" smtClean="0" sz="1200" spc="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sho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mplitude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ith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sp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time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it</a:t>
            </a:r>
            <a:r>
              <a:rPr dirty="0" smtClean="0" sz="1200" spc="11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mplitud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1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er</a:t>
            </a:r>
            <a:r>
              <a:rPr dirty="0" smtClean="0" sz="1200" spc="0">
                <a:latin typeface="Times New Roman"/>
                <a:cs typeface="Times New Roman"/>
              </a:rPr>
              <a:t>sus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me</a:t>
            </a:r>
            <a:r>
              <a:rPr dirty="0" smtClean="0" sz="1200" spc="0">
                <a:latin typeface="Times New Roman"/>
                <a:cs typeface="Times New Roman"/>
              </a:rPr>
              <a:t> plot</a:t>
            </a:r>
            <a:r>
              <a:rPr dirty="0" smtClean="0" sz="1200" spc="-5">
                <a:latin typeface="Times New Roman"/>
                <a:cs typeface="Times New Roman"/>
              </a:rPr>
              <a:t>)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o 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show 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tionship 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mplitude 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5">
                <a:latin typeface="Times New Roman"/>
                <a:cs typeface="Times New Roman"/>
              </a:rPr>
              <a:t>c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, 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use 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 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 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ca</a:t>
            </a:r>
            <a:r>
              <a:rPr dirty="0" smtClean="0" sz="1200" spc="0">
                <a:latin typeface="Times New Roman"/>
                <a:cs typeface="Times New Roman"/>
              </a:rPr>
              <a:t>ll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re</a:t>
            </a:r>
            <a:r>
              <a:rPr dirty="0" smtClean="0" sz="1200" spc="0">
                <a:latin typeface="Times New Roman"/>
                <a:cs typeface="Times New Roman"/>
              </a:rPr>
              <a:t>qu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15">
                <a:latin typeface="Times New Roman"/>
                <a:cs typeface="Times New Roman"/>
              </a:rPr>
              <a:t>c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dom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in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plot. </a:t>
            </a:r>
            <a:r>
              <a:rPr dirty="0" smtClean="0" sz="1200" spc="-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-6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5">
                <a:latin typeface="Times New Roman"/>
                <a:cs typeface="Times New Roman"/>
              </a:rPr>
              <a:t>c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dom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in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ot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-5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ith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 </a:t>
            </a:r>
            <a:r>
              <a:rPr dirty="0" smtClean="0" sz="1200" spc="-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ea</a:t>
            </a:r>
            <a:r>
              <a:rPr dirty="0" smtClean="0" sz="1200" spc="0">
                <a:latin typeface="Times New Roman"/>
                <a:cs typeface="Times New Roman"/>
              </a:rPr>
              <a:t>k </a:t>
            </a:r>
            <a:r>
              <a:rPr dirty="0" smtClean="0" sz="1200" spc="-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lue </a:t>
            </a:r>
            <a:r>
              <a:rPr dirty="0" smtClean="0" sz="1200" spc="-5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</a:t>
            </a:r>
            <a:r>
              <a:rPr dirty="0" smtClean="0" sz="1200" spc="-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re</a:t>
            </a:r>
            <a:r>
              <a:rPr dirty="0" smtClean="0" sz="1200" spc="0">
                <a:latin typeface="Times New Roman"/>
                <a:cs typeface="Times New Roman"/>
              </a:rPr>
              <a:t>qu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15">
                <a:latin typeface="Times New Roman"/>
                <a:cs typeface="Times New Roman"/>
              </a:rPr>
              <a:t>c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. 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3.7 s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s 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in both 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time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dom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ns.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06627" y="4728971"/>
            <a:ext cx="6719570" cy="100139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143000">
              <a:lnSpc>
                <a:spcPct val="100000"/>
              </a:lnSpc>
            </a:pP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3.</a:t>
            </a:r>
            <a:r>
              <a:rPr dirty="0" smtClean="0" sz="1200" spc="10">
                <a:latin typeface="Times New Roman"/>
                <a:cs typeface="Times New Roman"/>
              </a:rPr>
              <a:t>7</a:t>
            </a:r>
            <a:r>
              <a:rPr dirty="0" smtClean="0" sz="1200" spc="0">
                <a:latin typeface="Times New Roman"/>
                <a:cs typeface="Times New Roman"/>
              </a:rPr>
              <a:t>)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tim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in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5">
                <a:latin typeface="Times New Roman"/>
                <a:cs typeface="Times New Roman"/>
              </a:rPr>
              <a:t>c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do</a:t>
            </a:r>
            <a:r>
              <a:rPr dirty="0" smtClean="0" sz="1200" spc="1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in plots of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sine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ve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28"/>
              </a:spcBef>
            </a:pPr>
            <a:endParaRPr sz="550"/>
          </a:p>
          <a:p>
            <a:pPr>
              <a:lnSpc>
                <a:spcPts val="1000"/>
              </a:lnSpc>
            </a:pPr>
            <a:endParaRPr sz="1000"/>
          </a:p>
          <a:p>
            <a:pPr algn="just" marL="12700" marR="12700">
              <a:lnSpc>
                <a:spcPct val="110400"/>
              </a:lnSpc>
            </a:pP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1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dom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omp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ul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ea</a:t>
            </a:r>
            <a:r>
              <a:rPr dirty="0" smtClean="0" sz="1200" spc="0">
                <a:latin typeface="Times New Roman"/>
                <a:cs typeface="Times New Roman"/>
              </a:rPr>
              <a:t>li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ith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one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5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wa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, 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3.8 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sine </a:t>
            </a:r>
            <a:r>
              <a:rPr dirty="0" smtClean="0" sz="1200" spc="-3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s, 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 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ith 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 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10">
                <a:latin typeface="Times New Roman"/>
                <a:cs typeface="Times New Roman"/>
              </a:rPr>
              <a:t>p</a:t>
            </a:r>
            <a:r>
              <a:rPr dirty="0" smtClean="0" sz="1200" spc="0">
                <a:latin typeface="Times New Roman"/>
                <a:cs typeface="Times New Roman"/>
              </a:rPr>
              <a:t>litude </a:t>
            </a:r>
            <a:r>
              <a:rPr dirty="0" smtClean="0" sz="1200" spc="-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5">
                <a:latin typeface="Times New Roman"/>
                <a:cs typeface="Times New Roman"/>
              </a:rPr>
              <a:t>c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. 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ll 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be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2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spik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in 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dom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in.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867916" y="7965947"/>
            <a:ext cx="4391025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3.</a:t>
            </a:r>
            <a:r>
              <a:rPr dirty="0" smtClean="0" sz="1200" spc="10">
                <a:latin typeface="Times New Roman"/>
                <a:cs typeface="Times New Roman"/>
              </a:rPr>
              <a:t>8</a:t>
            </a:r>
            <a:r>
              <a:rPr dirty="0" smtClean="0" sz="1200" spc="0">
                <a:latin typeface="Times New Roman"/>
                <a:cs typeface="Times New Roman"/>
              </a:rPr>
              <a:t>)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time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in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do</a:t>
            </a:r>
            <a:r>
              <a:rPr dirty="0" smtClean="0" sz="1200" spc="1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in of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re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sine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wa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978296" y="1772208"/>
            <a:ext cx="4178727" cy="2735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1618551" y="5952860"/>
            <a:ext cx="4898268" cy="179999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1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6627" y="327294"/>
            <a:ext cx="6718934" cy="404367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12700" indent="0">
              <a:lnSpc>
                <a:spcPct val="110200"/>
              </a:lnSpc>
            </a:pPr>
            <a:r>
              <a:rPr dirty="0" smtClean="0" sz="1200">
                <a:latin typeface="Times New Roman"/>
                <a:cs typeface="Times New Roman"/>
              </a:rPr>
              <a:t>Composite</a:t>
            </a:r>
            <a:r>
              <a:rPr dirty="0" smtClean="0" sz="1200" spc="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ls:</a:t>
            </a:r>
            <a:r>
              <a:rPr dirty="0" smtClean="0" sz="1200" spc="1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So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ve</a:t>
            </a:r>
            <a:r>
              <a:rPr dirty="0" smtClean="0" sz="1200" spc="1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us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on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simple</a:t>
            </a:r>
            <a:r>
              <a:rPr dirty="0" smtClean="0" sz="1200" spc="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sine</a:t>
            </a:r>
            <a:r>
              <a:rPr dirty="0" smtClean="0" sz="1200" spc="1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s.  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5">
                <a:latin typeface="Times New Roman"/>
                <a:cs typeface="Times New Roman"/>
              </a:rPr>
              <a:t>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le</a:t>
            </a:r>
            <a:r>
              <a:rPr dirty="0" smtClean="0" sz="1200" spc="1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1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13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ve</a:t>
            </a:r>
            <a:r>
              <a:rPr dirty="0" smtClean="0" sz="1200" spc="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not</a:t>
            </a:r>
            <a:r>
              <a:rPr dirty="0" smtClean="0" sz="1200" spc="0">
                <a:latin typeface="Times New Roman"/>
                <a:cs typeface="Times New Roman"/>
              </a:rPr>
              <a:t> us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ul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ta </a:t>
            </a:r>
            <a:r>
              <a:rPr dirty="0" smtClean="0" sz="1200" spc="-114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ommuni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tions;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-114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omposite </a:t>
            </a:r>
            <a:r>
              <a:rPr dirty="0" smtClean="0" sz="1200" spc="-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l,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-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de </a:t>
            </a:r>
            <a:r>
              <a:rPr dirty="0" smtClean="0" sz="1200" spc="-114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f </a:t>
            </a:r>
            <a:r>
              <a:rPr dirty="0" smtClean="0" sz="1200" spc="-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2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y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mple </a:t>
            </a:r>
            <a:r>
              <a:rPr dirty="0" smtClean="0" sz="1200" spc="-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sine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wa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s.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le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sine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wa</a:t>
            </a:r>
            <a:r>
              <a:rPr dirty="0" smtClean="0" sz="1200" spc="10">
                <a:latin typeface="Times New Roman"/>
                <a:cs typeface="Times New Roman"/>
              </a:rPr>
              <a:t>v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ar</a:t>
            </a:r>
            <a:r>
              <a:rPr dirty="0" smtClean="0" sz="1200" spc="2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ec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ic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10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om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ne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pl</a:t>
            </a:r>
            <a:r>
              <a:rPr dirty="0" smtClean="0" sz="1200" spc="-5">
                <a:latin typeface="Times New Roman"/>
                <a:cs typeface="Times New Roman"/>
              </a:rPr>
              <a:t>ac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noth</a:t>
            </a:r>
            <a:r>
              <a:rPr dirty="0" smtClean="0" sz="1200" spc="-5">
                <a:latin typeface="Times New Roman"/>
                <a:cs typeface="Times New Roman"/>
              </a:rPr>
              <a:t>er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0">
                <a:latin typeface="Times New Roman"/>
                <a:cs typeface="Times New Roman"/>
              </a:rPr>
              <a:t> po</a:t>
            </a:r>
            <a:r>
              <a:rPr dirty="0" smtClean="0" sz="1200" spc="-5">
                <a:latin typeface="Times New Roman"/>
                <a:cs typeface="Times New Roman"/>
              </a:rPr>
              <a:t>we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</a:t>
            </a:r>
            <a:r>
              <a:rPr dirty="0" smtClean="0" sz="1200" spc="1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2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nds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le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sine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wa</a:t>
            </a:r>
            <a:r>
              <a:rPr dirty="0" smtClean="0" sz="1200" spc="0">
                <a:latin typeface="Times New Roman"/>
                <a:cs typeface="Times New Roman"/>
              </a:rPr>
              <a:t>ve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ith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req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1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60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z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dist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ibute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ec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ic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10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hous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s.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noth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,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1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ca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use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le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sine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ve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en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ar</a:t>
            </a:r>
            <a:r>
              <a:rPr dirty="0" smtClean="0" sz="1200" spc="0">
                <a:latin typeface="Times New Roman"/>
                <a:cs typeface="Times New Roman"/>
              </a:rPr>
              <a:t>m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ec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2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ce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bu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ar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ns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door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indow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hous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-3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sine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ve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20">
                <a:latin typeface="Times New Roman"/>
                <a:cs typeface="Times New Roman"/>
              </a:rPr>
              <a:t>r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10">
                <a:latin typeface="Times New Roman"/>
                <a:cs typeface="Times New Roman"/>
              </a:rPr>
              <a:t>g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;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ond,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0">
                <a:latin typeface="Times New Roman"/>
                <a:cs typeface="Times New Roman"/>
              </a:rPr>
              <a:t> sine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ve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ng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25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le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sine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ve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onv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1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phon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0">
                <a:latin typeface="Times New Roman"/>
                <a:cs typeface="Times New Roman"/>
              </a:rPr>
              <a:t> it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ould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ke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no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nse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2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no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tion.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ould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just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bu</a:t>
            </a:r>
            <a:r>
              <a:rPr dirty="0" smtClean="0" sz="1200" spc="5">
                <a:latin typeface="Times New Roman"/>
                <a:cs typeface="Times New Roman"/>
              </a:rPr>
              <a:t>z</a:t>
            </a:r>
            <a:r>
              <a:rPr dirty="0" smtClean="0" sz="1200" spc="5">
                <a:latin typeface="Times New Roman"/>
                <a:cs typeface="Times New Roman"/>
              </a:rPr>
              <a:t>z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omposite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0">
                <a:latin typeface="Times New Roman"/>
                <a:cs typeface="Times New Roman"/>
              </a:rPr>
              <a:t> 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simple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sine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43"/>
              </a:spcBef>
            </a:pPr>
            <a:endParaRPr sz="550"/>
          </a:p>
          <a:p>
            <a:pPr>
              <a:lnSpc>
                <a:spcPts val="1000"/>
              </a:lnSpc>
            </a:pPr>
            <a:endParaRPr sz="1000"/>
          </a:p>
          <a:p>
            <a:pPr algn="just" marL="12700" marR="13335">
              <a:lnSpc>
                <a:spcPct val="110200"/>
              </a:lnSpc>
            </a:pP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di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sis,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2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omposite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ombin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simple</a:t>
            </a:r>
            <a:r>
              <a:rPr dirty="0" smtClean="0" sz="1200" spc="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sine</a:t>
            </a:r>
            <a:r>
              <a:rPr dirty="0" smtClean="0" sz="1200" spc="13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ith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fre</a:t>
            </a:r>
            <a:r>
              <a:rPr dirty="0" smtClean="0" sz="1200" spc="0">
                <a:latin typeface="Times New Roman"/>
                <a:cs typeface="Times New Roman"/>
              </a:rPr>
              <a:t>qu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s, 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mplitud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s, 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s. 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omp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site 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</a:t>
            </a:r>
            <a:r>
              <a:rPr dirty="0" smtClean="0" sz="1200" spc="5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be 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odic 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or 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non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iodi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. 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iodic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omposite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be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ec</a:t>
            </a:r>
            <a:r>
              <a:rPr dirty="0" smtClean="0" sz="1200" spc="0">
                <a:latin typeface="Times New Roman"/>
                <a:cs typeface="Times New Roman"/>
              </a:rPr>
              <a:t>ompos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into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er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simple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sine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wa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dis</a:t>
            </a:r>
            <a:r>
              <a:rPr dirty="0" smtClean="0" sz="1200" spc="-5">
                <a:latin typeface="Times New Roman"/>
                <a:cs typeface="Times New Roman"/>
              </a:rPr>
              <a:t>cre</a:t>
            </a:r>
            <a:r>
              <a:rPr dirty="0" smtClean="0" sz="1200" spc="0">
                <a:latin typeface="Times New Roman"/>
                <a:cs typeface="Times New Roman"/>
              </a:rPr>
              <a:t>te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re</a:t>
            </a:r>
            <a:r>
              <a:rPr dirty="0" smtClean="0" sz="1200" spc="0">
                <a:latin typeface="Times New Roman"/>
                <a:cs typeface="Times New Roman"/>
              </a:rPr>
              <a:t>q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s,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es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 </a:t>
            </a:r>
            <a:r>
              <a:rPr dirty="0" smtClean="0" sz="1200" spc="-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ve </a:t>
            </a:r>
            <a:r>
              <a:rPr dirty="0" smtClean="0" sz="1200" spc="-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int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 </a:t>
            </a:r>
            <a:r>
              <a:rPr dirty="0" smtClean="0" sz="1200" spc="-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1,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2,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3,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so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-5">
                <a:latin typeface="Times New Roman"/>
                <a:cs typeface="Times New Roman"/>
              </a:rPr>
              <a:t>)</a:t>
            </a:r>
            <a:r>
              <a:rPr dirty="0" smtClean="0" sz="1200" spc="0">
                <a:latin typeface="Times New Roman"/>
                <a:cs typeface="Times New Roman"/>
              </a:rPr>
              <a:t>.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non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iodic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omposite </a:t>
            </a:r>
            <a:r>
              <a:rPr dirty="0" smtClean="0" sz="1200" spc="-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</a:t>
            </a:r>
            <a:r>
              <a:rPr dirty="0" smtClean="0" sz="1200" spc="-13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be </a:t>
            </a:r>
            <a:r>
              <a:rPr dirty="0" smtClean="0" sz="1200" spc="-14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omp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into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ombin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ini</a:t>
            </a:r>
            <a:r>
              <a:rPr dirty="0" smtClean="0" sz="1200" spc="-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numb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simple</a:t>
            </a:r>
            <a:r>
              <a:rPr dirty="0" smtClean="0" sz="1200" spc="9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sine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ith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ontinuous</a:t>
            </a:r>
            <a:r>
              <a:rPr dirty="0" smtClean="0" sz="1200" spc="8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s,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ve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rea</a:t>
            </a:r>
            <a:r>
              <a:rPr dirty="0" smtClean="0" sz="1200" spc="0">
                <a:latin typeface="Times New Roman"/>
                <a:cs typeface="Times New Roman"/>
              </a:rPr>
              <a:t>l v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28"/>
              </a:spcBef>
            </a:pPr>
            <a:endParaRPr sz="550"/>
          </a:p>
          <a:p>
            <a:pPr>
              <a:lnSpc>
                <a:spcPts val="1000"/>
              </a:lnSpc>
            </a:pPr>
            <a:endParaRPr sz="1000"/>
          </a:p>
          <a:p>
            <a:pPr marL="12700" marR="27305" indent="0">
              <a:lnSpc>
                <a:spcPct val="110400"/>
              </a:lnSpc>
            </a:pP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: 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3.9 sh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s 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iodic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omposite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ith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his 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pe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is not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pi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of</a:t>
            </a:r>
            <a:r>
              <a:rPr dirty="0" smtClean="0" sz="1200" spc="0">
                <a:latin typeface="Times New Roman"/>
                <a:cs typeface="Times New Roman"/>
              </a:rPr>
              <a:t> those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ound in d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10">
                <a:latin typeface="Times New Roman"/>
                <a:cs typeface="Times New Roman"/>
              </a:rPr>
              <a:t>m</a:t>
            </a:r>
            <a:r>
              <a:rPr dirty="0" smtClean="0" sz="1200" spc="0">
                <a:latin typeface="Times New Roman"/>
                <a:cs typeface="Times New Roman"/>
              </a:rPr>
              <a:t>muni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tions. 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sid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it to be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ms, 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ith 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15">
                <a:latin typeface="Times New Roman"/>
                <a:cs typeface="Times New Roman"/>
              </a:rPr>
              <a:t>c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.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25">
                <a:latin typeface="Times New Roman"/>
                <a:cs typeface="Times New Roman"/>
              </a:rPr>
              <a:t>l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sis of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this si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10">
                <a:latin typeface="Times New Roman"/>
                <a:cs typeface="Times New Roman"/>
              </a:rPr>
              <a:t>v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ood un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how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 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ompose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s.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06627" y="6434328"/>
            <a:ext cx="6719570" cy="11277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138680">
              <a:lnSpc>
                <a:spcPct val="100000"/>
              </a:lnSpc>
            </a:pP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3.</a:t>
            </a:r>
            <a:r>
              <a:rPr dirty="0" smtClean="0" sz="1200" spc="10">
                <a:latin typeface="Times New Roman"/>
                <a:cs typeface="Times New Roman"/>
              </a:rPr>
              <a:t>9</a:t>
            </a:r>
            <a:r>
              <a:rPr dirty="0" smtClean="0" sz="1200" spc="0">
                <a:latin typeface="Times New Roman"/>
                <a:cs typeface="Times New Roman"/>
              </a:rPr>
              <a:t>)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omposite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iodic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950"/>
              </a:lnSpc>
              <a:spcBef>
                <a:spcPts val="41"/>
              </a:spcBef>
            </a:pPr>
            <a:endParaRPr sz="950"/>
          </a:p>
          <a:p>
            <a:pPr algn="just" marL="12700" marR="12700">
              <a:lnSpc>
                <a:spcPct val="110300"/>
              </a:lnSpc>
            </a:pP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2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ult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nu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ompose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this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into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simple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sine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s.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 tools, both 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so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, t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lp us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do 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job. 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not 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bout how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it is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don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;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25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9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sult.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3.10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sh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sult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</a:t>
            </a:r>
            <a:r>
              <a:rPr dirty="0" smtClean="0" sz="1200" spc="10">
                <a:latin typeface="Times New Roman"/>
                <a:cs typeface="Times New Roman"/>
              </a:rPr>
              <a:t>p</a:t>
            </a:r>
            <a:r>
              <a:rPr dirty="0" smtClean="0" sz="1200" spc="0">
                <a:latin typeface="Times New Roman"/>
                <a:cs typeface="Times New Roman"/>
              </a:rPr>
              <a:t>osing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bo</a:t>
            </a:r>
            <a:r>
              <a:rPr dirty="0" smtClean="0" sz="1200" spc="10">
                <a:latin typeface="Times New Roman"/>
                <a:cs typeface="Times New Roman"/>
              </a:rPr>
              <a:t>v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both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0">
                <a:latin typeface="Times New Roman"/>
                <a:cs typeface="Times New Roman"/>
              </a:rPr>
              <a:t> time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dom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ins.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076627" y="4847590"/>
            <a:ext cx="3976216" cy="14399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1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790192" y="3019043"/>
            <a:ext cx="4549140" cy="3981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3.1</a:t>
            </a:r>
            <a:r>
              <a:rPr dirty="0" smtClean="0" sz="1200" spc="10">
                <a:latin typeface="Times New Roman"/>
                <a:cs typeface="Times New Roman"/>
              </a:rPr>
              <a:t>0</a:t>
            </a:r>
            <a:r>
              <a:rPr dirty="0" smtClean="0" sz="1200" spc="-5">
                <a:latin typeface="Times New Roman"/>
                <a:cs typeface="Times New Roman"/>
              </a:rPr>
              <a:t>)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omposition of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omposite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iod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in 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time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endParaRPr sz="1200">
              <a:latin typeface="Times New Roman"/>
              <a:cs typeface="Times New Roman"/>
            </a:endParaRPr>
          </a:p>
          <a:p>
            <a:pPr marL="2186940">
              <a:lnSpc>
                <a:spcPct val="100000"/>
              </a:lnSpc>
              <a:spcBef>
                <a:spcPts val="155"/>
              </a:spcBef>
            </a:pP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dom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ins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06627" y="3860291"/>
            <a:ext cx="6718934" cy="6159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12700">
              <a:lnSpc>
                <a:spcPct val="110000"/>
              </a:lnSpc>
            </a:pP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:</a:t>
            </a:r>
            <a:r>
              <a:rPr dirty="0" smtClean="0" sz="1200" spc="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-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3.11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sho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non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er</a:t>
            </a:r>
            <a:r>
              <a:rPr dirty="0" smtClean="0" sz="1200" spc="0">
                <a:latin typeface="Times New Roman"/>
                <a:cs typeface="Times New Roman"/>
              </a:rPr>
              <a:t>iodic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mposite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l.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5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5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rea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2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m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cr</a:t>
            </a:r>
            <a:r>
              <a:rPr dirty="0" smtClean="0" sz="1200" spc="0">
                <a:latin typeface="Times New Roman"/>
                <a:cs typeface="Times New Roman"/>
              </a:rPr>
              <a:t>ophone</a:t>
            </a:r>
            <a:r>
              <a:rPr dirty="0" smtClean="0" sz="1200" spc="0">
                <a:latin typeface="Times New Roman"/>
                <a:cs typeface="Times New Roman"/>
              </a:rPr>
              <a:t> or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phone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ono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d.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this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mposite</a:t>
            </a:r>
            <a:r>
              <a:rPr dirty="0" smtClean="0" sz="1200" spc="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nnot</a:t>
            </a:r>
            <a:r>
              <a:rPr dirty="0" smtClean="0" sz="1200" spc="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be</a:t>
            </a:r>
            <a:r>
              <a:rPr dirty="0" smtClean="0" sz="1200" spc="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iodi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;</a:t>
            </a:r>
            <a:r>
              <a:rPr dirty="0" smtClean="0" sz="1200" spc="0">
                <a:latin typeface="Times New Roman"/>
                <a:cs typeface="Times New Roman"/>
              </a:rPr>
              <a:t> b</a:t>
            </a:r>
            <a:r>
              <a:rPr dirty="0" smtClean="0" sz="1200" spc="-5">
                <a:latin typeface="Times New Roman"/>
                <a:cs typeface="Times New Roman"/>
              </a:rPr>
              <a:t>eca</a:t>
            </a:r>
            <a:r>
              <a:rPr dirty="0" smtClean="0" sz="1200" spc="0">
                <a:latin typeface="Times New Roman"/>
                <a:cs typeface="Times New Roman"/>
              </a:rPr>
              <a:t>use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 impli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th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a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re</a:t>
            </a:r>
            <a:r>
              <a:rPr dirty="0" smtClean="0" sz="1200" spc="1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ea</a:t>
            </a:r>
            <a:r>
              <a:rPr dirty="0" smtClean="0" sz="1200" spc="0">
                <a:latin typeface="Times New Roman"/>
                <a:cs typeface="Times New Roman"/>
              </a:rPr>
              <a:t>ti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m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d or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ds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ith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m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909064" y="6496811"/>
            <a:ext cx="4311015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3.1</a:t>
            </a:r>
            <a:r>
              <a:rPr dirty="0" smtClean="0" sz="1200" spc="10">
                <a:latin typeface="Times New Roman"/>
                <a:cs typeface="Times New Roman"/>
              </a:rPr>
              <a:t>1</a:t>
            </a:r>
            <a:r>
              <a:rPr dirty="0" smtClean="0" sz="1200" spc="0">
                <a:latin typeface="Times New Roman"/>
                <a:cs typeface="Times New Roman"/>
              </a:rPr>
              <a:t>)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time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1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dom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ins of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non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iodic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06627" y="7134819"/>
            <a:ext cx="6718934" cy="8191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12700">
              <a:lnSpc>
                <a:spcPct val="110300"/>
              </a:lnSpc>
            </a:pPr>
            <a:r>
              <a:rPr dirty="0" smtClean="0" sz="1200" spc="-1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idth: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-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ge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omposite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its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idth.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idth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0">
                <a:latin typeface="Times New Roman"/>
                <a:cs typeface="Times New Roman"/>
              </a:rPr>
              <a:t> no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omposite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fere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wee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5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lo</a:t>
            </a:r>
            <a:r>
              <a:rPr dirty="0" smtClean="0" sz="1200" spc="-5">
                <a:latin typeface="Times New Roman"/>
                <a:cs typeface="Times New Roman"/>
              </a:rPr>
              <a:t>we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5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re</a:t>
            </a:r>
            <a:r>
              <a:rPr dirty="0" smtClean="0" sz="1200" spc="0">
                <a:latin typeface="Times New Roman"/>
                <a:cs typeface="Times New Roman"/>
              </a:rPr>
              <a:t>qu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0">
                <a:latin typeface="Times New Roman"/>
                <a:cs typeface="Times New Roman"/>
              </a:rPr>
              <a:t> th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l.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if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omposite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ins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1000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5000,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its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idth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0">
                <a:latin typeface="Times New Roman"/>
                <a:cs typeface="Times New Roman"/>
              </a:rPr>
              <a:t> 5000 -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1000, or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4000.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095770" y="361493"/>
            <a:ext cx="3939345" cy="25199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1324648" y="4625152"/>
            <a:ext cx="5486398" cy="172719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1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6627" y="4128515"/>
            <a:ext cx="6718300" cy="1941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R="1905">
              <a:lnSpc>
                <a:spcPct val="100000"/>
              </a:lnSpc>
            </a:pP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3.1</a:t>
            </a:r>
            <a:r>
              <a:rPr dirty="0" smtClean="0" sz="1200" spc="10">
                <a:latin typeface="Times New Roman"/>
                <a:cs typeface="Times New Roman"/>
              </a:rPr>
              <a:t>2</a:t>
            </a:r>
            <a:r>
              <a:rPr dirty="0" smtClean="0" sz="1200" spc="0">
                <a:latin typeface="Times New Roman"/>
                <a:cs typeface="Times New Roman"/>
              </a:rPr>
              <a:t>)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idth of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iodic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non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1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iodic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omposite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ls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300"/>
              </a:lnSpc>
              <a:spcBef>
                <a:spcPts val="20"/>
              </a:spcBef>
            </a:pPr>
            <a:endParaRPr sz="1300"/>
          </a:p>
          <a:p>
            <a:pPr algn="ctr" marR="2540">
              <a:lnSpc>
                <a:spcPct val="100000"/>
              </a:lnSpc>
            </a:pPr>
            <a:r>
              <a:rPr dirty="0" smtClean="0" sz="1600" spc="-10" b="1">
                <a:latin typeface="Times New Roman"/>
                <a:cs typeface="Times New Roman"/>
              </a:rPr>
              <a:t>Di</a:t>
            </a:r>
            <a:r>
              <a:rPr dirty="0" smtClean="0" sz="1600" spc="-5" b="1">
                <a:latin typeface="Times New Roman"/>
                <a:cs typeface="Times New Roman"/>
              </a:rPr>
              <a:t>g</a:t>
            </a:r>
            <a:r>
              <a:rPr dirty="0" smtClean="0" sz="1600" spc="-5" b="1">
                <a:latin typeface="Times New Roman"/>
                <a:cs typeface="Times New Roman"/>
              </a:rPr>
              <a:t>i</a:t>
            </a:r>
            <a:r>
              <a:rPr dirty="0" smtClean="0" sz="1600" spc="-15" b="1">
                <a:latin typeface="Times New Roman"/>
                <a:cs typeface="Times New Roman"/>
              </a:rPr>
              <a:t>t</a:t>
            </a:r>
            <a:r>
              <a:rPr dirty="0" smtClean="0" sz="1600" spc="-5" b="1">
                <a:latin typeface="Times New Roman"/>
                <a:cs typeface="Times New Roman"/>
              </a:rPr>
              <a:t>a</a:t>
            </a:r>
            <a:r>
              <a:rPr dirty="0" smtClean="0" sz="1600" spc="-5" b="1">
                <a:latin typeface="Times New Roman"/>
                <a:cs typeface="Times New Roman"/>
              </a:rPr>
              <a:t>l</a:t>
            </a:r>
            <a:r>
              <a:rPr dirty="0" smtClean="0" sz="1600" spc="-5" b="1">
                <a:latin typeface="Times New Roman"/>
                <a:cs typeface="Times New Roman"/>
              </a:rPr>
              <a:t> </a:t>
            </a:r>
            <a:r>
              <a:rPr dirty="0" smtClean="0" sz="1600" spc="-10" b="1">
                <a:latin typeface="Times New Roman"/>
                <a:cs typeface="Times New Roman"/>
              </a:rPr>
              <a:t>Si</a:t>
            </a:r>
            <a:r>
              <a:rPr dirty="0" smtClean="0" sz="1600" spc="-5" b="1">
                <a:latin typeface="Times New Roman"/>
                <a:cs typeface="Times New Roman"/>
              </a:rPr>
              <a:t>g</a:t>
            </a:r>
            <a:r>
              <a:rPr dirty="0" smtClean="0" sz="1600" spc="-10" b="1">
                <a:latin typeface="Times New Roman"/>
                <a:cs typeface="Times New Roman"/>
              </a:rPr>
              <a:t>n</a:t>
            </a:r>
            <a:r>
              <a:rPr dirty="0" smtClean="0" sz="1600" spc="-5" b="1">
                <a:latin typeface="Times New Roman"/>
                <a:cs typeface="Times New Roman"/>
              </a:rPr>
              <a:t>a</a:t>
            </a:r>
            <a:r>
              <a:rPr dirty="0" smtClean="0" sz="1600" spc="-10" b="1">
                <a:latin typeface="Times New Roman"/>
                <a:cs typeface="Times New Roman"/>
              </a:rPr>
              <a:t>ls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100"/>
              </a:lnSpc>
              <a:spcBef>
                <a:spcPts val="59"/>
              </a:spcBef>
            </a:pPr>
            <a:endParaRPr sz="1100"/>
          </a:p>
          <a:p>
            <a:pPr algn="just" marL="12700" marR="12700" indent="0">
              <a:lnSpc>
                <a:spcPct val="110300"/>
              </a:lnSpc>
            </a:pP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ddition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ing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p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2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sign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l,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lso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be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it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l.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be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positive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vo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ge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0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z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volt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it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ve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 th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ls.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this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bit</a:t>
            </a:r>
            <a:r>
              <a:rPr dirty="0" smtClean="0" sz="1200" spc="5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l.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Fi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3.13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sho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gn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ls,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one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ith 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 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ls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ith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886597" y="361648"/>
            <a:ext cx="4354201" cy="3563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2381199" y="6091707"/>
            <a:ext cx="3365445" cy="298799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1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6627" y="345947"/>
            <a:ext cx="6720840" cy="58388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R="5715">
              <a:lnSpc>
                <a:spcPct val="100000"/>
              </a:lnSpc>
            </a:pP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(</a:t>
            </a:r>
            <a:r>
              <a:rPr dirty="0" smtClean="0" sz="1200" spc="0">
                <a:latin typeface="Times New Roman"/>
                <a:cs typeface="Times New Roman"/>
              </a:rPr>
              <a:t>3.1</a:t>
            </a:r>
            <a:r>
              <a:rPr dirty="0" smtClean="0" sz="1200" spc="10">
                <a:latin typeface="Times New Roman"/>
                <a:cs typeface="Times New Roman"/>
              </a:rPr>
              <a:t>3</a:t>
            </a:r>
            <a:r>
              <a:rPr dirty="0" smtClean="0" sz="1200" spc="0">
                <a:latin typeface="Times New Roman"/>
                <a:cs typeface="Times New Roman"/>
              </a:rPr>
              <a:t>)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 d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it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si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ls: one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ith 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 s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gn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ls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oth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ith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our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ls</a:t>
            </a:r>
            <a:endParaRPr sz="1200">
              <a:latin typeface="Times New Roman"/>
              <a:cs typeface="Times New Roman"/>
            </a:endParaRPr>
          </a:p>
          <a:p>
            <a:pPr algn="just" marL="12700" marR="13335" indent="0">
              <a:lnSpc>
                <a:spcPts val="1600"/>
              </a:lnSpc>
              <a:spcBef>
                <a:spcPts val="65"/>
              </a:spcBef>
            </a:pPr>
            <a:r>
              <a:rPr dirty="0" smtClean="0" sz="1200" spc="-1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it </a:t>
            </a:r>
            <a:r>
              <a:rPr dirty="0" smtClean="0" sz="1200" spc="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: </a:t>
            </a:r>
            <a:r>
              <a:rPr dirty="0" smtClean="0" sz="1200" spc="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- 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Most </a:t>
            </a:r>
            <a:r>
              <a:rPr dirty="0" smtClean="0" sz="1200" spc="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it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</a:t>
            </a:r>
            <a:r>
              <a:rPr dirty="0" smtClean="0" sz="1200" spc="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ls 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non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1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di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, 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thus 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iod 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y 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not </a:t>
            </a:r>
            <a:r>
              <a:rPr dirty="0" smtClean="0" sz="1200" spc="6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pp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te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ar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er</a:t>
            </a:r>
            <a:r>
              <a:rPr dirty="0" smtClean="0" sz="1200" spc="0">
                <a:latin typeface="Times New Roman"/>
                <a:cs typeface="Times New Roman"/>
              </a:rPr>
              <a:t>isti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s.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not</a:t>
            </a:r>
            <a:r>
              <a:rPr dirty="0" smtClean="0" sz="1200" spc="-5">
                <a:latin typeface="Times New Roman"/>
                <a:cs typeface="Times New Roman"/>
              </a:rPr>
              <a:t>he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10" i="1">
                <a:latin typeface="Times New Roman"/>
                <a:cs typeface="Times New Roman"/>
              </a:rPr>
              <a:t>t</a:t>
            </a:r>
            <a:r>
              <a:rPr dirty="0" smtClean="0" sz="1200" spc="-5" i="1">
                <a:latin typeface="Times New Roman"/>
                <a:cs typeface="Times New Roman"/>
              </a:rPr>
              <a:t>e</a:t>
            </a:r>
            <a:r>
              <a:rPr dirty="0" smtClean="0" sz="1200" spc="0" i="1">
                <a:latin typeface="Times New Roman"/>
                <a:cs typeface="Times New Roman"/>
              </a:rPr>
              <a:t>r</a:t>
            </a:r>
            <a:r>
              <a:rPr dirty="0" smtClean="0" sz="1200" spc="-5" i="1">
                <a:latin typeface="Times New Roman"/>
                <a:cs typeface="Times New Roman"/>
              </a:rPr>
              <a:t>m</a:t>
            </a:r>
            <a:r>
              <a:rPr dirty="0" smtClean="0" sz="1200" spc="-5" i="1">
                <a:latin typeface="Times New Roman"/>
                <a:cs typeface="Times New Roman"/>
              </a:rPr>
              <a:t>-</a:t>
            </a:r>
            <a:r>
              <a:rPr dirty="0" smtClean="0" sz="1200" spc="0" i="1">
                <a:latin typeface="Times New Roman"/>
                <a:cs typeface="Times New Roman"/>
              </a:rPr>
              <a:t>bit</a:t>
            </a:r>
            <a:r>
              <a:rPr dirty="0" smtClean="0" sz="1200" spc="50" i="1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rate</a:t>
            </a:r>
            <a:r>
              <a:rPr dirty="0" smtClean="0" sz="1200" spc="40" i="1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inst</a:t>
            </a:r>
            <a:r>
              <a:rPr dirty="0" smtClean="0" sz="1200" spc="-5">
                <a:latin typeface="Times New Roman"/>
                <a:cs typeface="Times New Roman"/>
              </a:rPr>
              <a:t>ea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of</a:t>
            </a:r>
            <a:r>
              <a:rPr dirty="0" smtClean="0" sz="1200" spc="50" i="1">
                <a:latin typeface="Times New Roman"/>
                <a:cs typeface="Times New Roman"/>
              </a:rPr>
              <a:t> </a:t>
            </a:r>
            <a:r>
              <a:rPr dirty="0" smtClean="0" sz="1200" spc="0" i="1">
                <a:latin typeface="Times New Roman"/>
                <a:cs typeface="Times New Roman"/>
              </a:rPr>
              <a:t>fr</a:t>
            </a:r>
            <a:r>
              <a:rPr dirty="0" smtClean="0" sz="1200" spc="-5" i="1">
                <a:latin typeface="Times New Roman"/>
                <a:cs typeface="Times New Roman"/>
              </a:rPr>
              <a:t>e</a:t>
            </a:r>
            <a:r>
              <a:rPr dirty="0" smtClean="0" sz="1200" spc="0" i="1">
                <a:latin typeface="Times New Roman"/>
                <a:cs typeface="Times New Roman"/>
              </a:rPr>
              <a:t>qu</a:t>
            </a:r>
            <a:r>
              <a:rPr dirty="0" smtClean="0" sz="1200" spc="-5" i="1">
                <a:latin typeface="Times New Roman"/>
                <a:cs typeface="Times New Roman"/>
              </a:rPr>
              <a:t>e</a:t>
            </a:r>
            <a:r>
              <a:rPr dirty="0" smtClean="0" sz="1200" spc="0" i="1">
                <a:latin typeface="Times New Roman"/>
                <a:cs typeface="Times New Roman"/>
              </a:rPr>
              <a:t>n</a:t>
            </a:r>
            <a:r>
              <a:rPr dirty="0" smtClean="0" sz="1200" spc="-5" i="1">
                <a:latin typeface="Times New Roman"/>
                <a:cs typeface="Times New Roman"/>
              </a:rPr>
              <a:t>c</a:t>
            </a:r>
            <a:r>
              <a:rPr dirty="0" smtClean="0" sz="1200" spc="5" i="1">
                <a:latin typeface="Times New Roman"/>
                <a:cs typeface="Times New Roman"/>
              </a:rPr>
              <a:t>y</a:t>
            </a:r>
            <a:r>
              <a:rPr dirty="0" smtClean="0" sz="1200" spc="-5" i="1">
                <a:latin typeface="Times New Roman"/>
                <a:cs typeface="Times New Roman"/>
              </a:rPr>
              <a:t>)</a:t>
            </a:r>
            <a:r>
              <a:rPr dirty="0" smtClean="0" sz="1200" spc="-5" i="1">
                <a:latin typeface="Times New Roman"/>
                <a:cs typeface="Times New Roman"/>
              </a:rPr>
              <a:t>-</a:t>
            </a:r>
            <a:r>
              <a:rPr dirty="0" smtClean="0" sz="1200" spc="0" i="1">
                <a:latin typeface="Times New Roman"/>
                <a:cs typeface="Times New Roman"/>
              </a:rPr>
              <a:t>is</a:t>
            </a:r>
            <a:r>
              <a:rPr dirty="0" smtClean="0" sz="1200" spc="45" i="1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ibe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it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ls.</a:t>
            </a:r>
            <a:r>
              <a:rPr dirty="0" smtClean="0" sz="1200" spc="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</a:t>
            </a:r>
            <a:r>
              <a:rPr dirty="0" smtClean="0" sz="1200" spc="5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bit</a:t>
            </a:r>
            <a:r>
              <a:rPr dirty="0" smtClean="0" sz="1200" spc="5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te</a:t>
            </a:r>
            <a:r>
              <a:rPr dirty="0" smtClean="0" sz="1200" spc="4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endParaRPr sz="1200">
              <a:latin typeface="Times New Roman"/>
              <a:cs typeface="Times New Roman"/>
            </a:endParaRPr>
          </a:p>
          <a:p>
            <a:pPr algn="just" marL="12700" marR="15240">
              <a:lnSpc>
                <a:spcPct val="100000"/>
              </a:lnSpc>
              <a:spcBef>
                <a:spcPts val="65"/>
              </a:spcBef>
            </a:pPr>
            <a:r>
              <a:rPr dirty="0" smtClean="0" sz="1200">
                <a:latin typeface="Times New Roman"/>
                <a:cs typeface="Times New Roman"/>
              </a:rPr>
              <a:t>the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numb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bits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1s,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bits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ond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bps</a:t>
            </a:r>
            <a:r>
              <a:rPr dirty="0" smtClean="0" sz="1200" spc="-5">
                <a:latin typeface="Times New Roman"/>
                <a:cs typeface="Times New Roman"/>
              </a:rPr>
              <a:t>)</a:t>
            </a:r>
            <a:r>
              <a:rPr dirty="0" smtClean="0" sz="1200" spc="0">
                <a:latin typeface="Times New Roman"/>
                <a:cs typeface="Times New Roman"/>
              </a:rPr>
              <a:t>. </a:t>
            </a:r>
            <a:r>
              <a:rPr dirty="0" smtClean="0" sz="1200" spc="-110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3.13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sho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s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bit </a:t>
            </a:r>
            <a:r>
              <a:rPr dirty="0" smtClean="0" sz="1200" spc="-1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te </a:t>
            </a:r>
            <a:r>
              <a:rPr dirty="0" smtClean="0" sz="1200" spc="-114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or </a:t>
            </a:r>
            <a:r>
              <a:rPr dirty="0" smtClean="0" sz="1200" spc="-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endParaRPr sz="1200">
              <a:latin typeface="Times New Roman"/>
              <a:cs typeface="Times New Roman"/>
            </a:endParaRPr>
          </a:p>
          <a:p>
            <a:pPr algn="just" marL="12700" marR="6247130">
              <a:lnSpc>
                <a:spcPct val="100000"/>
              </a:lnSpc>
              <a:spcBef>
                <a:spcPts val="140"/>
              </a:spcBef>
            </a:pPr>
            <a:r>
              <a:rPr dirty="0" smtClean="0" sz="1200">
                <a:latin typeface="Times New Roman"/>
                <a:cs typeface="Times New Roman"/>
              </a:rPr>
              <a:t>si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ls.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46"/>
              </a:spcBef>
            </a:pPr>
            <a:endParaRPr sz="550"/>
          </a:p>
          <a:p>
            <a:pPr>
              <a:lnSpc>
                <a:spcPts val="1000"/>
              </a:lnSpc>
            </a:pPr>
            <a:endParaRPr sz="1000"/>
          </a:p>
          <a:p>
            <a:pPr algn="just" marL="12700" marR="14604" indent="0">
              <a:lnSpc>
                <a:spcPct val="110000"/>
              </a:lnSpc>
            </a:pP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: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-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iti</a:t>
            </a:r>
            <a:r>
              <a:rPr dirty="0" smtClean="0" sz="1200" spc="5">
                <a:latin typeface="Times New Roman"/>
                <a:cs typeface="Times New Roman"/>
              </a:rPr>
              <a:t>z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voi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l,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2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y di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iti</a:t>
            </a:r>
            <a:r>
              <a:rPr dirty="0" smtClean="0" sz="1200" spc="5">
                <a:latin typeface="Times New Roman"/>
                <a:cs typeface="Times New Roman"/>
              </a:rPr>
              <a:t>z</a:t>
            </a:r>
            <a:r>
              <a:rPr dirty="0" smtClean="0" sz="1200" spc="0">
                <a:latin typeface="Times New Roman"/>
                <a:cs typeface="Times New Roman"/>
              </a:rPr>
              <a:t>ing a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4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k</a:t>
            </a:r>
            <a:r>
              <a:rPr dirty="0" smtClean="0" sz="1200" spc="-5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z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idth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log voi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l.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0">
                <a:latin typeface="Times New Roman"/>
                <a:cs typeface="Times New Roman"/>
              </a:rPr>
              <a:t> to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mple</a:t>
            </a:r>
            <a:r>
              <a:rPr dirty="0" smtClean="0" sz="1200" spc="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4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st</a:t>
            </a:r>
            <a:r>
              <a:rPr dirty="0" smtClean="0" sz="1200" spc="1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he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5">
                <a:latin typeface="Times New Roman"/>
                <a:cs typeface="Times New Roman"/>
              </a:rPr>
              <a:t>z</a:t>
            </a:r>
            <a:r>
              <a:rPr dirty="0" smtClean="0" sz="1200" spc="-5">
                <a:latin typeface="Times New Roman"/>
                <a:cs typeface="Times New Roman"/>
              </a:rPr>
              <a:t>)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1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ssume</a:t>
            </a:r>
            <a:r>
              <a:rPr dirty="0" smtClean="0" sz="1200" spc="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ea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mple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qui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8 bits. 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 is 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qui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bit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?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39"/>
              </a:spcBef>
            </a:pPr>
            <a:endParaRPr sz="700"/>
          </a:p>
          <a:p>
            <a:pPr>
              <a:lnSpc>
                <a:spcPts val="1000"/>
              </a:lnSpc>
            </a:pPr>
            <a:endParaRPr sz="1000"/>
          </a:p>
          <a:p>
            <a:pPr algn="just" marL="12700" marR="6189345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Solution</a:t>
            </a:r>
            <a:endParaRPr sz="1200">
              <a:latin typeface="Times New Roman"/>
              <a:cs typeface="Times New Roman"/>
            </a:endParaRPr>
          </a:p>
          <a:p>
            <a:pPr algn="just" marL="12700" marR="4754245">
              <a:lnSpc>
                <a:spcPct val="100000"/>
              </a:lnSpc>
              <a:spcBef>
                <a:spcPts val="145"/>
              </a:spcBef>
            </a:pP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bit </a:t>
            </a:r>
            <a:r>
              <a:rPr dirty="0" smtClean="0" sz="1200" spc="-5">
                <a:latin typeface="Times New Roman"/>
                <a:cs typeface="Times New Roman"/>
              </a:rPr>
              <a:t>ra</a:t>
            </a:r>
            <a:r>
              <a:rPr dirty="0" smtClean="0" sz="1200" spc="0">
                <a:latin typeface="Times New Roman"/>
                <a:cs typeface="Times New Roman"/>
              </a:rPr>
              <a:t>te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 be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 as</a:t>
            </a:r>
            <a:endParaRPr sz="1200">
              <a:latin typeface="Times New Roman"/>
              <a:cs typeface="Times New Roman"/>
            </a:endParaRPr>
          </a:p>
          <a:p>
            <a:pPr algn="just" marL="12700" marR="4551045">
              <a:lnSpc>
                <a:spcPct val="100000"/>
              </a:lnSpc>
              <a:spcBef>
                <a:spcPts val="140"/>
              </a:spcBef>
            </a:pPr>
            <a:r>
              <a:rPr dirty="0" smtClean="0" sz="1200">
                <a:latin typeface="Times New Roman"/>
                <a:cs typeface="Times New Roman"/>
              </a:rPr>
              <a:t>2 x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4000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x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8 </a:t>
            </a:r>
            <a:r>
              <a:rPr dirty="0" smtClean="0" sz="1200" spc="-5">
                <a:latin typeface="Times New Roman"/>
                <a:cs typeface="Times New Roman"/>
              </a:rPr>
              <a:t>=</a:t>
            </a:r>
            <a:r>
              <a:rPr dirty="0" smtClean="0" sz="1200" spc="0">
                <a:latin typeface="Times New Roman"/>
                <a:cs typeface="Times New Roman"/>
              </a:rPr>
              <a:t>64,000 bps</a:t>
            </a:r>
            <a:r>
              <a:rPr dirty="0" smtClean="0" sz="1200" spc="-1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=</a:t>
            </a:r>
            <a:r>
              <a:rPr dirty="0" smtClean="0" sz="1200" spc="0">
                <a:latin typeface="Times New Roman"/>
                <a:cs typeface="Times New Roman"/>
              </a:rPr>
              <a:t>64 kbps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45"/>
              </a:spcBef>
            </a:pPr>
            <a:endParaRPr sz="550"/>
          </a:p>
          <a:p>
            <a:pPr>
              <a:lnSpc>
                <a:spcPts val="1000"/>
              </a:lnSpc>
            </a:pPr>
            <a:endParaRPr sz="1000"/>
          </a:p>
          <a:p>
            <a:pPr algn="just" marL="12700" marR="14604" indent="0">
              <a:lnSpc>
                <a:spcPct val="110000"/>
              </a:lnSpc>
            </a:pPr>
            <a:r>
              <a:rPr dirty="0" smtClean="0" sz="1200" spc="-1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it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th: </a:t>
            </a:r>
            <a:r>
              <a:rPr dirty="0" smtClean="0" sz="1200" spc="-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- </a:t>
            </a:r>
            <a:r>
              <a:rPr dirty="0" smtClean="0" sz="1200" spc="-6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dis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ss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-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8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cep</a:t>
            </a:r>
            <a:r>
              <a:rPr dirty="0" smtClean="0" sz="1200" spc="0">
                <a:latin typeface="Times New Roman"/>
                <a:cs typeface="Times New Roman"/>
              </a:rPr>
              <a:t>t </a:t>
            </a:r>
            <a:r>
              <a:rPr dirty="0" smtClean="0" sz="1200" spc="-7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f </a:t>
            </a:r>
            <a:r>
              <a:rPr dirty="0" smtClean="0" sz="1200" spc="-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6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wa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th </a:t>
            </a:r>
            <a:r>
              <a:rPr dirty="0" smtClean="0" sz="1200" spc="-7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or </a:t>
            </a:r>
            <a:r>
              <a:rPr dirty="0" smtClean="0" sz="1200" spc="-6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og </a:t>
            </a:r>
            <a:r>
              <a:rPr dirty="0" smtClean="0" sz="1200" spc="-8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na</a:t>
            </a:r>
            <a:r>
              <a:rPr dirty="0" smtClean="0" sz="1200" spc="0">
                <a:latin typeface="Times New Roman"/>
                <a:cs typeface="Times New Roman"/>
              </a:rPr>
              <a:t>l: </a:t>
            </a:r>
            <a:r>
              <a:rPr dirty="0" smtClean="0" sz="1200" spc="-7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8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dist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one </a:t>
            </a:r>
            <a:r>
              <a:rPr dirty="0" smtClean="0" sz="1200" spc="-80">
                <a:latin typeface="Times New Roman"/>
                <a:cs typeface="Times New Roman"/>
              </a:rPr>
              <a:t> </a:t>
            </a:r>
            <a:r>
              <a:rPr dirty="0" smtClean="0" sz="1200" spc="15">
                <a:latin typeface="Times New Roman"/>
                <a:cs typeface="Times New Roman"/>
              </a:rPr>
              <a:t>c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 o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upi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on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nsmission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dium.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ine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som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thing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simil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or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it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l: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bit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th.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bit 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th is 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dist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one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bit o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upi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 on 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nsmission 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dium.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39"/>
              </a:spcBef>
            </a:pPr>
            <a:endParaRPr sz="700"/>
          </a:p>
          <a:p>
            <a:pPr>
              <a:lnSpc>
                <a:spcPts val="1000"/>
              </a:lnSpc>
            </a:pPr>
            <a:endParaRPr sz="1000"/>
          </a:p>
          <a:p>
            <a:pPr algn="just" marL="12700" marR="4005579">
              <a:lnSpc>
                <a:spcPct val="100000"/>
              </a:lnSpc>
            </a:pPr>
            <a:r>
              <a:rPr dirty="0" smtClean="0" sz="1200" spc="-1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it 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th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=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op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 sp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x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bit du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31"/>
              </a:spcBef>
            </a:pPr>
            <a:endParaRPr sz="550"/>
          </a:p>
          <a:p>
            <a:pPr>
              <a:lnSpc>
                <a:spcPts val="1000"/>
              </a:lnSpc>
            </a:pPr>
            <a:endParaRPr sz="1000"/>
          </a:p>
          <a:p>
            <a:pPr algn="just" marL="12700" marR="12700" indent="0">
              <a:lnSpc>
                <a:spcPct val="110200"/>
              </a:lnSpc>
            </a:pPr>
            <a:r>
              <a:rPr dirty="0" smtClean="0" sz="1200" spc="-5">
                <a:latin typeface="Times New Roman"/>
                <a:cs typeface="Times New Roman"/>
              </a:rPr>
              <a:t>D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it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Co</a:t>
            </a:r>
            <a:r>
              <a:rPr dirty="0" smtClean="0" sz="1200" spc="10">
                <a:latin typeface="Times New Roman"/>
                <a:cs typeface="Times New Roman"/>
              </a:rPr>
              <a:t>m</a:t>
            </a:r>
            <a:r>
              <a:rPr dirty="0" smtClean="0" sz="1200" spc="0">
                <a:latin typeface="Times New Roman"/>
                <a:cs typeface="Times New Roman"/>
              </a:rPr>
              <a:t>posite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l: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-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it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l,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ime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dom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in,</a:t>
            </a:r>
            <a:r>
              <a:rPr dirty="0" smtClean="0" sz="1200" spc="13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onn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0">
                <a:latin typeface="Times New Roman"/>
                <a:cs typeface="Times New Roman"/>
              </a:rPr>
              <a:t> 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ti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5">
                <a:latin typeface="Times New Roman"/>
                <a:cs typeface="Times New Roman"/>
              </a:rPr>
              <a:t>z</a:t>
            </a:r>
            <a:r>
              <a:rPr dirty="0" smtClean="0" sz="1200" spc="0">
                <a:latin typeface="Times New Roman"/>
                <a:cs typeface="Times New Roman"/>
              </a:rPr>
              <a:t>ont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line </a:t>
            </a:r>
            <a:r>
              <a:rPr dirty="0" smtClean="0" sz="1200" spc="-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nts. </a:t>
            </a:r>
            <a:r>
              <a:rPr dirty="0" smtClean="0" sz="1200" spc="-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-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ti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line </a:t>
            </a:r>
            <a:r>
              <a:rPr dirty="0" smtClean="0" sz="1200" spc="-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me </a:t>
            </a:r>
            <a:r>
              <a:rPr dirty="0" smtClean="0" sz="1200" spc="-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dom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in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ns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-6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y </a:t>
            </a:r>
            <a:r>
              <a:rPr dirty="0" smtClean="0" sz="1200" spc="-8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f </a:t>
            </a:r>
            <a:r>
              <a:rPr dirty="0" smtClean="0" sz="1200" spc="-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ini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sudd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ge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tim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)</a:t>
            </a:r>
            <a:r>
              <a:rPr dirty="0" smtClean="0" sz="1200" spc="0">
                <a:latin typeface="Times New Roman"/>
                <a:cs typeface="Times New Roman"/>
              </a:rPr>
              <a:t>;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ho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5">
                <a:latin typeface="Times New Roman"/>
                <a:cs typeface="Times New Roman"/>
              </a:rPr>
              <a:t>z</a:t>
            </a:r>
            <a:r>
              <a:rPr dirty="0" smtClean="0" sz="1200" spc="0">
                <a:latin typeface="Times New Roman"/>
                <a:cs typeface="Times New Roman"/>
              </a:rPr>
              <a:t>ont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line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me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dom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ns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q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y of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z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no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ge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tim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)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oing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om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1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of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z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o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y 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ini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1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)</a:t>
            </a:r>
            <a:r>
              <a:rPr dirty="0" smtClean="0" sz="1200" spc="3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impli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ll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13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ar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14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do</a:t>
            </a:r>
            <a:r>
              <a:rPr dirty="0" smtClean="0" sz="1200" spc="10">
                <a:latin typeface="Times New Roman"/>
                <a:cs typeface="Times New Roman"/>
              </a:rPr>
              <a:t>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in.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ou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sis </a:t>
            </a:r>
            <a:r>
              <a:rPr dirty="0" smtClean="0" sz="1200" spc="-14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b</a:t>
            </a:r>
            <a:r>
              <a:rPr dirty="0" smtClean="0" sz="1200" spc="0">
                <a:latin typeface="Times New Roman"/>
                <a:cs typeface="Times New Roman"/>
              </a:rPr>
              <a:t>e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to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ompose</a:t>
            </a:r>
            <a:r>
              <a:rPr dirty="0" smtClean="0" sz="1200" spc="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it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l. </a:t>
            </a:r>
            <a:r>
              <a:rPr dirty="0" smtClean="0" sz="1200" spc="-135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</a:t>
            </a:r>
            <a:r>
              <a:rPr dirty="0" smtClean="0" sz="1200" spc="-15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it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4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0">
                <a:latin typeface="Times New Roman"/>
                <a:cs typeface="Times New Roman"/>
              </a:rPr>
              <a:t> 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iodi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, 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hi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 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 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  </a:t>
            </a:r>
            <a:r>
              <a:rPr dirty="0" smtClean="0" sz="1200" spc="-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 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ta  </a:t>
            </a:r>
            <a:r>
              <a:rPr dirty="0" smtClean="0" sz="1200" spc="-6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ommuni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ons, 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  </a:t>
            </a:r>
            <a:r>
              <a:rPr dirty="0" smtClean="0" sz="1200" spc="-6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ompos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  </a:t>
            </a:r>
            <a:r>
              <a:rPr dirty="0" smtClean="0" sz="1200" spc="-6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 </a:t>
            </a:r>
            <a:r>
              <a:rPr dirty="0" smtClean="0" sz="1200" spc="-6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y  </a:t>
            </a:r>
            <a:r>
              <a:rPr dirty="0" smtClean="0" sz="1200" spc="-7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dom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ith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inite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idth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te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s.</a:t>
            </a:r>
            <a:r>
              <a:rPr dirty="0" smtClean="0" sz="1200" spc="140">
                <a:latin typeface="Times New Roman"/>
                <a:cs typeface="Times New Roman"/>
              </a:rPr>
              <a:t> 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114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3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it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is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non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iodi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,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0">
                <a:latin typeface="Times New Roman"/>
                <a:cs typeface="Times New Roman"/>
              </a:rPr>
              <a:t> d</a:t>
            </a:r>
            <a:r>
              <a:rPr dirty="0" smtClean="0" sz="1200" spc="-5">
                <a:latin typeface="Times New Roman"/>
                <a:cs typeface="Times New Roman"/>
              </a:rPr>
              <a:t>ec</a:t>
            </a:r>
            <a:r>
              <a:rPr dirty="0" smtClean="0" sz="1200" spc="0">
                <a:latin typeface="Times New Roman"/>
                <a:cs typeface="Times New Roman"/>
              </a:rPr>
              <a:t>ompos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still</a:t>
            </a:r>
            <a:r>
              <a:rPr dirty="0" smtClean="0" sz="1200" spc="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in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inite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id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h,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but</a:t>
            </a:r>
            <a:r>
              <a:rPr dirty="0" smtClean="0" sz="1200" spc="1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2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ontinuous.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3.</a:t>
            </a:r>
            <a:r>
              <a:rPr dirty="0" smtClean="0" sz="1200" spc="10">
                <a:latin typeface="Times New Roman"/>
                <a:cs typeface="Times New Roman"/>
              </a:rPr>
              <a:t>1</a:t>
            </a:r>
            <a:r>
              <a:rPr dirty="0" smtClean="0" sz="1200" spc="0">
                <a:latin typeface="Times New Roman"/>
                <a:cs typeface="Times New Roman"/>
              </a:rPr>
              <a:t>4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sho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 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iodic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a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no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10">
                <a:latin typeface="Times New Roman"/>
                <a:cs typeface="Times New Roman"/>
              </a:rPr>
              <a:t>o</a:t>
            </a:r>
            <a:r>
              <a:rPr dirty="0" smtClean="0" sz="1200" spc="0">
                <a:latin typeface="Times New Roman"/>
                <a:cs typeface="Times New Roman"/>
              </a:rPr>
              <a:t>dic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it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si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th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b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-5">
                <a:latin typeface="Times New Roman"/>
                <a:cs typeface="Times New Roman"/>
              </a:rPr>
              <a:t>w</a:t>
            </a:r>
            <a:r>
              <a:rPr dirty="0" smtClean="0" sz="1200" spc="0">
                <a:latin typeface="Times New Roman"/>
                <a:cs typeface="Times New Roman"/>
              </a:rPr>
              <a:t>idths.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20800" y="8578595"/>
            <a:ext cx="5489575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3.1</a:t>
            </a:r>
            <a:r>
              <a:rPr dirty="0" smtClean="0" sz="1200" spc="10">
                <a:latin typeface="Times New Roman"/>
                <a:cs typeface="Times New Roman"/>
              </a:rPr>
              <a:t>4</a:t>
            </a:r>
            <a:r>
              <a:rPr dirty="0" smtClean="0" sz="1200" spc="0">
                <a:latin typeface="Times New Roman"/>
                <a:cs typeface="Times New Roman"/>
              </a:rPr>
              <a:t>)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time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0">
                <a:latin typeface="Times New Roman"/>
                <a:cs typeface="Times New Roman"/>
              </a:rPr>
              <a:t>d </a:t>
            </a:r>
            <a:r>
              <a:rPr dirty="0" smtClean="0" sz="1200" spc="-5">
                <a:latin typeface="Times New Roman"/>
                <a:cs typeface="Times New Roman"/>
              </a:rPr>
              <a:t>f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qu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1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y</a:t>
            </a:r>
            <a:r>
              <a:rPr dirty="0" smtClean="0" sz="1200" spc="-2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dom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ins of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1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iodic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nd non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10">
                <a:latin typeface="Times New Roman"/>
                <a:cs typeface="Times New Roman"/>
              </a:rPr>
              <a:t>p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iodic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it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 si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10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ls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067077" y="6407200"/>
            <a:ext cx="3998786" cy="2159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1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ahmed</dc:creator>
  <dcterms:created xsi:type="dcterms:W3CDTF">2018-11-10T01:28:19Z</dcterms:created>
  <dcterms:modified xsi:type="dcterms:W3CDTF">2018-11-10T01:28:19Z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2018-11-10T00:00:00Z</vt:filetime>
  </property>
  <property fmtid="{D5CDD505-2E9C-101B-9397-08002B2CF9AE}" pid="3" name="LastSaved">
    <vt:filetime>2018-11-09T00:00:00Z</vt:filetime>
  </property>
</Properties>
</file>